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7" r:id="rId3"/>
    <p:sldId id="274" r:id="rId4"/>
    <p:sldId id="275" r:id="rId5"/>
    <p:sldId id="257" r:id="rId6"/>
    <p:sldId id="280" r:id="rId7"/>
    <p:sldId id="256" r:id="rId8"/>
    <p:sldId id="279" r:id="rId9"/>
    <p:sldId id="258" r:id="rId10"/>
    <p:sldId id="259" r:id="rId11"/>
    <p:sldId id="260" r:id="rId12"/>
    <p:sldId id="261" r:id="rId13"/>
    <p:sldId id="262" r:id="rId14"/>
    <p:sldId id="263" r:id="rId15"/>
    <p:sldId id="270" r:id="rId16"/>
    <p:sldId id="264" r:id="rId17"/>
    <p:sldId id="265" r:id="rId18"/>
    <p:sldId id="266" r:id="rId19"/>
    <p:sldId id="267" r:id="rId20"/>
    <p:sldId id="268" r:id="rId21"/>
    <p:sldId id="269" r:id="rId22"/>
    <p:sldId id="278" r:id="rId23"/>
    <p:sldId id="284" r:id="rId24"/>
    <p:sldId id="282" r:id="rId25"/>
    <p:sldId id="283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785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1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1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304AD-E376-4D6A-A54D-3AB0E4E4196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78EC153-3A0B-4494-BFE1-BE99C876CA7F}">
      <dgm:prSet/>
      <dgm:spPr/>
      <dgm:t>
        <a:bodyPr/>
        <a:lstStyle/>
        <a:p>
          <a:r>
            <a:rPr lang="en-US"/>
            <a:t>1. Getting Started with Python + VS Code</a:t>
          </a:r>
        </a:p>
      </dgm:t>
    </dgm:pt>
    <dgm:pt modelId="{C64B29FC-22ED-4AF0-8319-05905210E7E3}" type="parTrans" cxnId="{A03F618E-118D-47EB-9D66-37B9C853E469}">
      <dgm:prSet/>
      <dgm:spPr/>
      <dgm:t>
        <a:bodyPr/>
        <a:lstStyle/>
        <a:p>
          <a:endParaRPr lang="en-US"/>
        </a:p>
      </dgm:t>
    </dgm:pt>
    <dgm:pt modelId="{9E59014D-A517-4F8B-B741-08F4BB262B02}" type="sibTrans" cxnId="{A03F618E-118D-47EB-9D66-37B9C853E469}">
      <dgm:prSet/>
      <dgm:spPr/>
      <dgm:t>
        <a:bodyPr/>
        <a:lstStyle/>
        <a:p>
          <a:endParaRPr lang="en-US"/>
        </a:p>
      </dgm:t>
    </dgm:pt>
    <dgm:pt modelId="{81432370-E317-46BF-B162-590D9A2F6CA6}">
      <dgm:prSet/>
      <dgm:spPr/>
      <dgm:t>
        <a:bodyPr/>
        <a:lstStyle/>
        <a:p>
          <a:r>
            <a:rPr lang="en-US"/>
            <a:t>2. Working with Text Files &amp; String Processing</a:t>
          </a:r>
        </a:p>
      </dgm:t>
    </dgm:pt>
    <dgm:pt modelId="{A7A04727-1BAD-4C5E-8E46-706AE6ECA434}" type="parTrans" cxnId="{C2A5A6F1-0DCF-42B2-952E-345B8DBE6EA0}">
      <dgm:prSet/>
      <dgm:spPr/>
      <dgm:t>
        <a:bodyPr/>
        <a:lstStyle/>
        <a:p>
          <a:endParaRPr lang="en-US"/>
        </a:p>
      </dgm:t>
    </dgm:pt>
    <dgm:pt modelId="{BB60BA6A-97AD-44CB-9C44-FBED0A3A1B50}" type="sibTrans" cxnId="{C2A5A6F1-0DCF-42B2-952E-345B8DBE6EA0}">
      <dgm:prSet/>
      <dgm:spPr/>
      <dgm:t>
        <a:bodyPr/>
        <a:lstStyle/>
        <a:p>
          <a:endParaRPr lang="en-US"/>
        </a:p>
      </dgm:t>
    </dgm:pt>
    <dgm:pt modelId="{F7F17B09-D661-4B4B-81DE-AC4E44063F68}">
      <dgm:prSet/>
      <dgm:spPr/>
      <dgm:t>
        <a:bodyPr/>
        <a:lstStyle/>
        <a:p>
          <a:r>
            <a:rPr lang="en-US"/>
            <a:t>3. Automating Excel with openpyxl</a:t>
          </a:r>
        </a:p>
      </dgm:t>
    </dgm:pt>
    <dgm:pt modelId="{43AB8AAD-3484-4B3D-AD2A-7511BBF9E2E3}" type="parTrans" cxnId="{DE021FB2-E2F1-4114-9CE8-AA361D193D2F}">
      <dgm:prSet/>
      <dgm:spPr/>
      <dgm:t>
        <a:bodyPr/>
        <a:lstStyle/>
        <a:p>
          <a:endParaRPr lang="en-US"/>
        </a:p>
      </dgm:t>
    </dgm:pt>
    <dgm:pt modelId="{A705A658-2E9D-4177-BA46-0B98B4FB6724}" type="sibTrans" cxnId="{DE021FB2-E2F1-4114-9CE8-AA361D193D2F}">
      <dgm:prSet/>
      <dgm:spPr/>
      <dgm:t>
        <a:bodyPr/>
        <a:lstStyle/>
        <a:p>
          <a:endParaRPr lang="en-US"/>
        </a:p>
      </dgm:t>
    </dgm:pt>
    <dgm:pt modelId="{4A72C1FB-FEE9-4A0F-8050-066D017DE3C2}">
      <dgm:prSet/>
      <dgm:spPr/>
      <dgm:t>
        <a:bodyPr/>
        <a:lstStyle/>
        <a:p>
          <a:r>
            <a:rPr lang="en-US"/>
            <a:t>4. Data Processing with pandas</a:t>
          </a:r>
        </a:p>
      </dgm:t>
    </dgm:pt>
    <dgm:pt modelId="{B955EBFE-2F6C-4731-8CDA-907688899D94}" type="parTrans" cxnId="{23E8B5D7-ACDF-4F48-B049-3F6FD57A308A}">
      <dgm:prSet/>
      <dgm:spPr/>
      <dgm:t>
        <a:bodyPr/>
        <a:lstStyle/>
        <a:p>
          <a:endParaRPr lang="en-US"/>
        </a:p>
      </dgm:t>
    </dgm:pt>
    <dgm:pt modelId="{3D363C07-EB28-407D-8335-2C58DD1EA9CC}" type="sibTrans" cxnId="{23E8B5D7-ACDF-4F48-B049-3F6FD57A308A}">
      <dgm:prSet/>
      <dgm:spPr/>
      <dgm:t>
        <a:bodyPr/>
        <a:lstStyle/>
        <a:p>
          <a:endParaRPr lang="en-US"/>
        </a:p>
      </dgm:t>
    </dgm:pt>
    <dgm:pt modelId="{E5599FE8-8394-4372-83EC-0D32336452DE}">
      <dgm:prSet/>
      <dgm:spPr/>
      <dgm:t>
        <a:bodyPr/>
        <a:lstStyle/>
        <a:p>
          <a:r>
            <a:rPr lang="en-US"/>
            <a:t>5. PDF Automation, Image Processing</a:t>
          </a:r>
        </a:p>
      </dgm:t>
    </dgm:pt>
    <dgm:pt modelId="{E6114738-CE31-439C-9B9D-5FDCD6A6145C}" type="parTrans" cxnId="{BF0FBC7C-BC34-45C4-A8BF-D537A6B8C4B9}">
      <dgm:prSet/>
      <dgm:spPr/>
      <dgm:t>
        <a:bodyPr/>
        <a:lstStyle/>
        <a:p>
          <a:endParaRPr lang="en-US"/>
        </a:p>
      </dgm:t>
    </dgm:pt>
    <dgm:pt modelId="{7DDD40C5-ED58-4877-AE8F-126CD0513038}" type="sibTrans" cxnId="{BF0FBC7C-BC34-45C4-A8BF-D537A6B8C4B9}">
      <dgm:prSet/>
      <dgm:spPr/>
      <dgm:t>
        <a:bodyPr/>
        <a:lstStyle/>
        <a:p>
          <a:endParaRPr lang="en-US"/>
        </a:p>
      </dgm:t>
    </dgm:pt>
    <dgm:pt modelId="{BCFE4911-31BC-40A0-BAC1-5BF6B61B8BF0}" type="pres">
      <dgm:prSet presAssocID="{66D304AD-E376-4D6A-A54D-3AB0E4E4196B}" presName="root" presStyleCnt="0">
        <dgm:presLayoutVars>
          <dgm:dir/>
          <dgm:resizeHandles val="exact"/>
        </dgm:presLayoutVars>
      </dgm:prSet>
      <dgm:spPr/>
    </dgm:pt>
    <dgm:pt modelId="{BCB5A434-247F-4DB3-9108-672308322C58}" type="pres">
      <dgm:prSet presAssocID="{66D304AD-E376-4D6A-A54D-3AB0E4E4196B}" presName="container" presStyleCnt="0">
        <dgm:presLayoutVars>
          <dgm:dir/>
          <dgm:resizeHandles val="exact"/>
        </dgm:presLayoutVars>
      </dgm:prSet>
      <dgm:spPr/>
    </dgm:pt>
    <dgm:pt modelId="{3EE5330A-A159-4BDE-B70E-9B7680856FA2}" type="pres">
      <dgm:prSet presAssocID="{978EC153-3A0B-4494-BFE1-BE99C876CA7F}" presName="compNode" presStyleCnt="0"/>
      <dgm:spPr/>
    </dgm:pt>
    <dgm:pt modelId="{1990C3DC-DB49-4D77-BB9B-6CD46F4FBD06}" type="pres">
      <dgm:prSet presAssocID="{978EC153-3A0B-4494-BFE1-BE99C876CA7F}" presName="iconBgRect" presStyleLbl="bgShp" presStyleIdx="0" presStyleCnt="5"/>
      <dgm:spPr/>
    </dgm:pt>
    <dgm:pt modelId="{024D7586-9915-4181-AAEF-54A6C6546312}" type="pres">
      <dgm:prSet presAssocID="{978EC153-3A0B-4494-BFE1-BE99C876CA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795C6B-D6BC-46CF-8667-96BBD7DE9305}" type="pres">
      <dgm:prSet presAssocID="{978EC153-3A0B-4494-BFE1-BE99C876CA7F}" presName="spaceRect" presStyleCnt="0"/>
      <dgm:spPr/>
    </dgm:pt>
    <dgm:pt modelId="{DF03B351-A502-424B-BB8F-F07759EF6495}" type="pres">
      <dgm:prSet presAssocID="{978EC153-3A0B-4494-BFE1-BE99C876CA7F}" presName="textRect" presStyleLbl="revTx" presStyleIdx="0" presStyleCnt="5">
        <dgm:presLayoutVars>
          <dgm:chMax val="1"/>
          <dgm:chPref val="1"/>
        </dgm:presLayoutVars>
      </dgm:prSet>
      <dgm:spPr/>
    </dgm:pt>
    <dgm:pt modelId="{0CE0A190-C08C-481A-B38A-6004218CE985}" type="pres">
      <dgm:prSet presAssocID="{9E59014D-A517-4F8B-B741-08F4BB262B02}" presName="sibTrans" presStyleLbl="sibTrans2D1" presStyleIdx="0" presStyleCnt="0"/>
      <dgm:spPr/>
    </dgm:pt>
    <dgm:pt modelId="{1177FE50-1664-433C-8C71-E6B7F5B06B75}" type="pres">
      <dgm:prSet presAssocID="{81432370-E317-46BF-B162-590D9A2F6CA6}" presName="compNode" presStyleCnt="0"/>
      <dgm:spPr/>
    </dgm:pt>
    <dgm:pt modelId="{BCCE132B-2A9F-426B-A1B8-6E6AFE5273F4}" type="pres">
      <dgm:prSet presAssocID="{81432370-E317-46BF-B162-590D9A2F6CA6}" presName="iconBgRect" presStyleLbl="bgShp" presStyleIdx="1" presStyleCnt="5"/>
      <dgm:spPr/>
    </dgm:pt>
    <dgm:pt modelId="{E3AF14E1-EFEA-432A-ABC4-21591D402456}" type="pres">
      <dgm:prSet presAssocID="{81432370-E317-46BF-B162-590D9A2F6CA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0F5AB85-AF56-4B44-B8B8-4EA254758F78}" type="pres">
      <dgm:prSet presAssocID="{81432370-E317-46BF-B162-590D9A2F6CA6}" presName="spaceRect" presStyleCnt="0"/>
      <dgm:spPr/>
    </dgm:pt>
    <dgm:pt modelId="{6E470043-50F1-4932-ACCC-C16A72F8F88C}" type="pres">
      <dgm:prSet presAssocID="{81432370-E317-46BF-B162-590D9A2F6CA6}" presName="textRect" presStyleLbl="revTx" presStyleIdx="1" presStyleCnt="5">
        <dgm:presLayoutVars>
          <dgm:chMax val="1"/>
          <dgm:chPref val="1"/>
        </dgm:presLayoutVars>
      </dgm:prSet>
      <dgm:spPr/>
    </dgm:pt>
    <dgm:pt modelId="{C06DD829-20E7-4844-9D28-E50F6C7A7A5D}" type="pres">
      <dgm:prSet presAssocID="{BB60BA6A-97AD-44CB-9C44-FBED0A3A1B50}" presName="sibTrans" presStyleLbl="sibTrans2D1" presStyleIdx="0" presStyleCnt="0"/>
      <dgm:spPr/>
    </dgm:pt>
    <dgm:pt modelId="{A25F9DBA-A1AA-4330-8CBF-CB7B5E41267B}" type="pres">
      <dgm:prSet presAssocID="{F7F17B09-D661-4B4B-81DE-AC4E44063F68}" presName="compNode" presStyleCnt="0"/>
      <dgm:spPr/>
    </dgm:pt>
    <dgm:pt modelId="{FC6D38FF-197A-41DF-8BA4-92B76A5400A0}" type="pres">
      <dgm:prSet presAssocID="{F7F17B09-D661-4B4B-81DE-AC4E44063F68}" presName="iconBgRect" presStyleLbl="bgShp" presStyleIdx="2" presStyleCnt="5"/>
      <dgm:spPr/>
    </dgm:pt>
    <dgm:pt modelId="{4E9B8B28-4307-445C-A6E0-8C3C581E5C2A}" type="pres">
      <dgm:prSet presAssocID="{F7F17B09-D661-4B4B-81DE-AC4E44063F6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756AE47-CDF4-47B4-BEFB-3E613EFEE6A0}" type="pres">
      <dgm:prSet presAssocID="{F7F17B09-D661-4B4B-81DE-AC4E44063F68}" presName="spaceRect" presStyleCnt="0"/>
      <dgm:spPr/>
    </dgm:pt>
    <dgm:pt modelId="{B81E8E13-FECB-4107-BBEF-CDD987AE1F4D}" type="pres">
      <dgm:prSet presAssocID="{F7F17B09-D661-4B4B-81DE-AC4E44063F68}" presName="textRect" presStyleLbl="revTx" presStyleIdx="2" presStyleCnt="5">
        <dgm:presLayoutVars>
          <dgm:chMax val="1"/>
          <dgm:chPref val="1"/>
        </dgm:presLayoutVars>
      </dgm:prSet>
      <dgm:spPr/>
    </dgm:pt>
    <dgm:pt modelId="{0BB8EF32-F475-45DB-9CAA-A3E4308AC2E1}" type="pres">
      <dgm:prSet presAssocID="{A705A658-2E9D-4177-BA46-0B98B4FB6724}" presName="sibTrans" presStyleLbl="sibTrans2D1" presStyleIdx="0" presStyleCnt="0"/>
      <dgm:spPr/>
    </dgm:pt>
    <dgm:pt modelId="{8EEDF0D0-E062-43F1-B0F4-9B75C6DF373A}" type="pres">
      <dgm:prSet presAssocID="{4A72C1FB-FEE9-4A0F-8050-066D017DE3C2}" presName="compNode" presStyleCnt="0"/>
      <dgm:spPr/>
    </dgm:pt>
    <dgm:pt modelId="{152B3191-D058-4018-B7AD-498AE74B25F6}" type="pres">
      <dgm:prSet presAssocID="{4A72C1FB-FEE9-4A0F-8050-066D017DE3C2}" presName="iconBgRect" presStyleLbl="bgShp" presStyleIdx="3" presStyleCnt="5"/>
      <dgm:spPr/>
    </dgm:pt>
    <dgm:pt modelId="{3EAD5885-4751-4968-A1DC-CE6C8CE9ABF2}" type="pres">
      <dgm:prSet presAssocID="{4A72C1FB-FEE9-4A0F-8050-066D017DE3C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67E9EF59-9D53-4725-89FB-1D1B7687FD60}" type="pres">
      <dgm:prSet presAssocID="{4A72C1FB-FEE9-4A0F-8050-066D017DE3C2}" presName="spaceRect" presStyleCnt="0"/>
      <dgm:spPr/>
    </dgm:pt>
    <dgm:pt modelId="{C216B5B6-3170-4DC7-A7DF-3378215B4BDB}" type="pres">
      <dgm:prSet presAssocID="{4A72C1FB-FEE9-4A0F-8050-066D017DE3C2}" presName="textRect" presStyleLbl="revTx" presStyleIdx="3" presStyleCnt="5">
        <dgm:presLayoutVars>
          <dgm:chMax val="1"/>
          <dgm:chPref val="1"/>
        </dgm:presLayoutVars>
      </dgm:prSet>
      <dgm:spPr/>
    </dgm:pt>
    <dgm:pt modelId="{989BFC3E-056C-4481-9361-03CB8A3A0A52}" type="pres">
      <dgm:prSet presAssocID="{3D363C07-EB28-407D-8335-2C58DD1EA9CC}" presName="sibTrans" presStyleLbl="sibTrans2D1" presStyleIdx="0" presStyleCnt="0"/>
      <dgm:spPr/>
    </dgm:pt>
    <dgm:pt modelId="{A47BE7E0-34E4-417C-B6A0-530BBAB7D240}" type="pres">
      <dgm:prSet presAssocID="{E5599FE8-8394-4372-83EC-0D32336452DE}" presName="compNode" presStyleCnt="0"/>
      <dgm:spPr/>
    </dgm:pt>
    <dgm:pt modelId="{BB61BCEE-7691-4E06-8096-C6B2B9BAD21D}" type="pres">
      <dgm:prSet presAssocID="{E5599FE8-8394-4372-83EC-0D32336452DE}" presName="iconBgRect" presStyleLbl="bgShp" presStyleIdx="4" presStyleCnt="5"/>
      <dgm:spPr/>
    </dgm:pt>
    <dgm:pt modelId="{3C97CCEB-AA41-4698-ABEF-2779AA81B86B}" type="pres">
      <dgm:prSet presAssocID="{E5599FE8-8394-4372-83EC-0D32336452D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2E00C77-8968-48D9-BCFB-6E0E3B793077}" type="pres">
      <dgm:prSet presAssocID="{E5599FE8-8394-4372-83EC-0D32336452DE}" presName="spaceRect" presStyleCnt="0"/>
      <dgm:spPr/>
    </dgm:pt>
    <dgm:pt modelId="{E918FB4A-C672-4597-AE6A-F9D5CF436DEB}" type="pres">
      <dgm:prSet presAssocID="{E5599FE8-8394-4372-83EC-0D32336452D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EC68321-E062-4173-A630-C44DE6B5541C}" type="presOf" srcId="{978EC153-3A0B-4494-BFE1-BE99C876CA7F}" destId="{DF03B351-A502-424B-BB8F-F07759EF6495}" srcOrd="0" destOrd="0" presId="urn:microsoft.com/office/officeart/2018/2/layout/IconCircleList"/>
    <dgm:cxn modelId="{3005EC48-64B3-483F-87C0-FE568563020F}" type="presOf" srcId="{66D304AD-E376-4D6A-A54D-3AB0E4E4196B}" destId="{BCFE4911-31BC-40A0-BAC1-5BF6B61B8BF0}" srcOrd="0" destOrd="0" presId="urn:microsoft.com/office/officeart/2018/2/layout/IconCircleList"/>
    <dgm:cxn modelId="{D5CDFF56-1F35-4DDE-A4CC-916B23B5A9D2}" type="presOf" srcId="{4A72C1FB-FEE9-4A0F-8050-066D017DE3C2}" destId="{C216B5B6-3170-4DC7-A7DF-3378215B4BDB}" srcOrd="0" destOrd="0" presId="urn:microsoft.com/office/officeart/2018/2/layout/IconCircleList"/>
    <dgm:cxn modelId="{BF0FBC7C-BC34-45C4-A8BF-D537A6B8C4B9}" srcId="{66D304AD-E376-4D6A-A54D-3AB0E4E4196B}" destId="{E5599FE8-8394-4372-83EC-0D32336452DE}" srcOrd="4" destOrd="0" parTransId="{E6114738-CE31-439C-9B9D-5FDCD6A6145C}" sibTransId="{7DDD40C5-ED58-4877-AE8F-126CD0513038}"/>
    <dgm:cxn modelId="{7FAF0186-52D7-4E7D-991F-1129D4EFF5B5}" type="presOf" srcId="{F7F17B09-D661-4B4B-81DE-AC4E44063F68}" destId="{B81E8E13-FECB-4107-BBEF-CDD987AE1F4D}" srcOrd="0" destOrd="0" presId="urn:microsoft.com/office/officeart/2018/2/layout/IconCircleList"/>
    <dgm:cxn modelId="{A03F618E-118D-47EB-9D66-37B9C853E469}" srcId="{66D304AD-E376-4D6A-A54D-3AB0E4E4196B}" destId="{978EC153-3A0B-4494-BFE1-BE99C876CA7F}" srcOrd="0" destOrd="0" parTransId="{C64B29FC-22ED-4AF0-8319-05905210E7E3}" sibTransId="{9E59014D-A517-4F8B-B741-08F4BB262B02}"/>
    <dgm:cxn modelId="{53FC44A4-B4CE-4EC2-B4DD-998DA15A0CA9}" type="presOf" srcId="{A705A658-2E9D-4177-BA46-0B98B4FB6724}" destId="{0BB8EF32-F475-45DB-9CAA-A3E4308AC2E1}" srcOrd="0" destOrd="0" presId="urn:microsoft.com/office/officeart/2018/2/layout/IconCircleList"/>
    <dgm:cxn modelId="{DE021FB2-E2F1-4114-9CE8-AA361D193D2F}" srcId="{66D304AD-E376-4D6A-A54D-3AB0E4E4196B}" destId="{F7F17B09-D661-4B4B-81DE-AC4E44063F68}" srcOrd="2" destOrd="0" parTransId="{43AB8AAD-3484-4B3D-AD2A-7511BBF9E2E3}" sibTransId="{A705A658-2E9D-4177-BA46-0B98B4FB6724}"/>
    <dgm:cxn modelId="{23E8B5D7-ACDF-4F48-B049-3F6FD57A308A}" srcId="{66D304AD-E376-4D6A-A54D-3AB0E4E4196B}" destId="{4A72C1FB-FEE9-4A0F-8050-066D017DE3C2}" srcOrd="3" destOrd="0" parTransId="{B955EBFE-2F6C-4731-8CDA-907688899D94}" sibTransId="{3D363C07-EB28-407D-8335-2C58DD1EA9CC}"/>
    <dgm:cxn modelId="{2494C7DB-66E0-4766-AC00-85C393E9EC62}" type="presOf" srcId="{E5599FE8-8394-4372-83EC-0D32336452DE}" destId="{E918FB4A-C672-4597-AE6A-F9D5CF436DEB}" srcOrd="0" destOrd="0" presId="urn:microsoft.com/office/officeart/2018/2/layout/IconCircleList"/>
    <dgm:cxn modelId="{D819D4EC-F2B9-4F5A-B3FE-9659FD38A46B}" type="presOf" srcId="{3D363C07-EB28-407D-8335-2C58DD1EA9CC}" destId="{989BFC3E-056C-4481-9361-03CB8A3A0A52}" srcOrd="0" destOrd="0" presId="urn:microsoft.com/office/officeart/2018/2/layout/IconCircleList"/>
    <dgm:cxn modelId="{04EA37EE-EAEE-4B93-8911-1ACC6E01F21A}" type="presOf" srcId="{9E59014D-A517-4F8B-B741-08F4BB262B02}" destId="{0CE0A190-C08C-481A-B38A-6004218CE985}" srcOrd="0" destOrd="0" presId="urn:microsoft.com/office/officeart/2018/2/layout/IconCircleList"/>
    <dgm:cxn modelId="{C2A5A6F1-0DCF-42B2-952E-345B8DBE6EA0}" srcId="{66D304AD-E376-4D6A-A54D-3AB0E4E4196B}" destId="{81432370-E317-46BF-B162-590D9A2F6CA6}" srcOrd="1" destOrd="0" parTransId="{A7A04727-1BAD-4C5E-8E46-706AE6ECA434}" sibTransId="{BB60BA6A-97AD-44CB-9C44-FBED0A3A1B50}"/>
    <dgm:cxn modelId="{50EB3FF5-07C3-45E1-8576-AA57B44095BB}" type="presOf" srcId="{81432370-E317-46BF-B162-590D9A2F6CA6}" destId="{6E470043-50F1-4932-ACCC-C16A72F8F88C}" srcOrd="0" destOrd="0" presId="urn:microsoft.com/office/officeart/2018/2/layout/IconCircleList"/>
    <dgm:cxn modelId="{D596B3F9-1D85-459A-9205-5AC1C2B830BF}" type="presOf" srcId="{BB60BA6A-97AD-44CB-9C44-FBED0A3A1B50}" destId="{C06DD829-20E7-4844-9D28-E50F6C7A7A5D}" srcOrd="0" destOrd="0" presId="urn:microsoft.com/office/officeart/2018/2/layout/IconCircleList"/>
    <dgm:cxn modelId="{BF711B12-3AA3-462F-8151-ECD7FEF2CB90}" type="presParOf" srcId="{BCFE4911-31BC-40A0-BAC1-5BF6B61B8BF0}" destId="{BCB5A434-247F-4DB3-9108-672308322C58}" srcOrd="0" destOrd="0" presId="urn:microsoft.com/office/officeart/2018/2/layout/IconCircleList"/>
    <dgm:cxn modelId="{52CE445D-CE43-46B0-A02E-9E71A88D6E32}" type="presParOf" srcId="{BCB5A434-247F-4DB3-9108-672308322C58}" destId="{3EE5330A-A159-4BDE-B70E-9B7680856FA2}" srcOrd="0" destOrd="0" presId="urn:microsoft.com/office/officeart/2018/2/layout/IconCircleList"/>
    <dgm:cxn modelId="{8C7490C5-C80E-4110-9BC6-93BF68B448D6}" type="presParOf" srcId="{3EE5330A-A159-4BDE-B70E-9B7680856FA2}" destId="{1990C3DC-DB49-4D77-BB9B-6CD46F4FBD06}" srcOrd="0" destOrd="0" presId="urn:microsoft.com/office/officeart/2018/2/layout/IconCircleList"/>
    <dgm:cxn modelId="{75F8263F-BE26-4BD1-A02D-20510EAF590F}" type="presParOf" srcId="{3EE5330A-A159-4BDE-B70E-9B7680856FA2}" destId="{024D7586-9915-4181-AAEF-54A6C6546312}" srcOrd="1" destOrd="0" presId="urn:microsoft.com/office/officeart/2018/2/layout/IconCircleList"/>
    <dgm:cxn modelId="{82C451CD-315F-4741-AD09-A8BD6927BD55}" type="presParOf" srcId="{3EE5330A-A159-4BDE-B70E-9B7680856FA2}" destId="{5F795C6B-D6BC-46CF-8667-96BBD7DE9305}" srcOrd="2" destOrd="0" presId="urn:microsoft.com/office/officeart/2018/2/layout/IconCircleList"/>
    <dgm:cxn modelId="{D0900F60-CAA8-494E-BD33-EBD5768F6D1E}" type="presParOf" srcId="{3EE5330A-A159-4BDE-B70E-9B7680856FA2}" destId="{DF03B351-A502-424B-BB8F-F07759EF6495}" srcOrd="3" destOrd="0" presId="urn:microsoft.com/office/officeart/2018/2/layout/IconCircleList"/>
    <dgm:cxn modelId="{FF945137-C1F1-4E1C-965C-A9D82DE51003}" type="presParOf" srcId="{BCB5A434-247F-4DB3-9108-672308322C58}" destId="{0CE0A190-C08C-481A-B38A-6004218CE985}" srcOrd="1" destOrd="0" presId="urn:microsoft.com/office/officeart/2018/2/layout/IconCircleList"/>
    <dgm:cxn modelId="{F9649566-3027-45CC-8535-8494B706FB5C}" type="presParOf" srcId="{BCB5A434-247F-4DB3-9108-672308322C58}" destId="{1177FE50-1664-433C-8C71-E6B7F5B06B75}" srcOrd="2" destOrd="0" presId="urn:microsoft.com/office/officeart/2018/2/layout/IconCircleList"/>
    <dgm:cxn modelId="{A29EDD47-58E0-46E0-98D1-A4991CABE1EB}" type="presParOf" srcId="{1177FE50-1664-433C-8C71-E6B7F5B06B75}" destId="{BCCE132B-2A9F-426B-A1B8-6E6AFE5273F4}" srcOrd="0" destOrd="0" presId="urn:microsoft.com/office/officeart/2018/2/layout/IconCircleList"/>
    <dgm:cxn modelId="{EBA6E563-11DD-42A1-ADBD-70F3F4F41127}" type="presParOf" srcId="{1177FE50-1664-433C-8C71-E6B7F5B06B75}" destId="{E3AF14E1-EFEA-432A-ABC4-21591D402456}" srcOrd="1" destOrd="0" presId="urn:microsoft.com/office/officeart/2018/2/layout/IconCircleList"/>
    <dgm:cxn modelId="{5FB2C053-F55C-43AC-800F-20CE078891CD}" type="presParOf" srcId="{1177FE50-1664-433C-8C71-E6B7F5B06B75}" destId="{50F5AB85-AF56-4B44-B8B8-4EA254758F78}" srcOrd="2" destOrd="0" presId="urn:microsoft.com/office/officeart/2018/2/layout/IconCircleList"/>
    <dgm:cxn modelId="{EC82C928-C8E4-4F4F-A173-127F21F17701}" type="presParOf" srcId="{1177FE50-1664-433C-8C71-E6B7F5B06B75}" destId="{6E470043-50F1-4932-ACCC-C16A72F8F88C}" srcOrd="3" destOrd="0" presId="urn:microsoft.com/office/officeart/2018/2/layout/IconCircleList"/>
    <dgm:cxn modelId="{27DE3BD1-7C5E-432E-8AF6-FD109179691F}" type="presParOf" srcId="{BCB5A434-247F-4DB3-9108-672308322C58}" destId="{C06DD829-20E7-4844-9D28-E50F6C7A7A5D}" srcOrd="3" destOrd="0" presId="urn:microsoft.com/office/officeart/2018/2/layout/IconCircleList"/>
    <dgm:cxn modelId="{5B6404B2-CBF2-4F13-8116-C9BEECFC4BDB}" type="presParOf" srcId="{BCB5A434-247F-4DB3-9108-672308322C58}" destId="{A25F9DBA-A1AA-4330-8CBF-CB7B5E41267B}" srcOrd="4" destOrd="0" presId="urn:microsoft.com/office/officeart/2018/2/layout/IconCircleList"/>
    <dgm:cxn modelId="{41F8D26C-4BE0-40B2-A946-F64960FF699B}" type="presParOf" srcId="{A25F9DBA-A1AA-4330-8CBF-CB7B5E41267B}" destId="{FC6D38FF-197A-41DF-8BA4-92B76A5400A0}" srcOrd="0" destOrd="0" presId="urn:microsoft.com/office/officeart/2018/2/layout/IconCircleList"/>
    <dgm:cxn modelId="{24FE1217-EFF7-4127-8E64-B448C257ABF3}" type="presParOf" srcId="{A25F9DBA-A1AA-4330-8CBF-CB7B5E41267B}" destId="{4E9B8B28-4307-445C-A6E0-8C3C581E5C2A}" srcOrd="1" destOrd="0" presId="urn:microsoft.com/office/officeart/2018/2/layout/IconCircleList"/>
    <dgm:cxn modelId="{47DDB5CC-793E-49A8-A12F-6ED12E7FD73B}" type="presParOf" srcId="{A25F9DBA-A1AA-4330-8CBF-CB7B5E41267B}" destId="{D756AE47-CDF4-47B4-BEFB-3E613EFEE6A0}" srcOrd="2" destOrd="0" presId="urn:microsoft.com/office/officeart/2018/2/layout/IconCircleList"/>
    <dgm:cxn modelId="{198251EE-D73C-4385-9F00-21802D140EC5}" type="presParOf" srcId="{A25F9DBA-A1AA-4330-8CBF-CB7B5E41267B}" destId="{B81E8E13-FECB-4107-BBEF-CDD987AE1F4D}" srcOrd="3" destOrd="0" presId="urn:microsoft.com/office/officeart/2018/2/layout/IconCircleList"/>
    <dgm:cxn modelId="{DB87EE00-73F4-45E2-82F5-57FD0FF2F50C}" type="presParOf" srcId="{BCB5A434-247F-4DB3-9108-672308322C58}" destId="{0BB8EF32-F475-45DB-9CAA-A3E4308AC2E1}" srcOrd="5" destOrd="0" presId="urn:microsoft.com/office/officeart/2018/2/layout/IconCircleList"/>
    <dgm:cxn modelId="{C444512F-399C-45DB-B945-DC3883B21BF2}" type="presParOf" srcId="{BCB5A434-247F-4DB3-9108-672308322C58}" destId="{8EEDF0D0-E062-43F1-B0F4-9B75C6DF373A}" srcOrd="6" destOrd="0" presId="urn:microsoft.com/office/officeart/2018/2/layout/IconCircleList"/>
    <dgm:cxn modelId="{7BED7E98-FD86-433B-927B-9289F9A85C2E}" type="presParOf" srcId="{8EEDF0D0-E062-43F1-B0F4-9B75C6DF373A}" destId="{152B3191-D058-4018-B7AD-498AE74B25F6}" srcOrd="0" destOrd="0" presId="urn:microsoft.com/office/officeart/2018/2/layout/IconCircleList"/>
    <dgm:cxn modelId="{A1A03EF0-4834-4B1B-86ED-02888BC19B9B}" type="presParOf" srcId="{8EEDF0D0-E062-43F1-B0F4-9B75C6DF373A}" destId="{3EAD5885-4751-4968-A1DC-CE6C8CE9ABF2}" srcOrd="1" destOrd="0" presId="urn:microsoft.com/office/officeart/2018/2/layout/IconCircleList"/>
    <dgm:cxn modelId="{5C7DFF34-AA40-452B-B06B-A59AB66C1993}" type="presParOf" srcId="{8EEDF0D0-E062-43F1-B0F4-9B75C6DF373A}" destId="{67E9EF59-9D53-4725-89FB-1D1B7687FD60}" srcOrd="2" destOrd="0" presId="urn:microsoft.com/office/officeart/2018/2/layout/IconCircleList"/>
    <dgm:cxn modelId="{B8729FED-21DE-4E90-B428-787C4177CC3C}" type="presParOf" srcId="{8EEDF0D0-E062-43F1-B0F4-9B75C6DF373A}" destId="{C216B5B6-3170-4DC7-A7DF-3378215B4BDB}" srcOrd="3" destOrd="0" presId="urn:microsoft.com/office/officeart/2018/2/layout/IconCircleList"/>
    <dgm:cxn modelId="{7DF56FAC-B84F-422B-A91A-ECAA05C8B56C}" type="presParOf" srcId="{BCB5A434-247F-4DB3-9108-672308322C58}" destId="{989BFC3E-056C-4481-9361-03CB8A3A0A52}" srcOrd="7" destOrd="0" presId="urn:microsoft.com/office/officeart/2018/2/layout/IconCircleList"/>
    <dgm:cxn modelId="{43636F91-649F-409C-8999-62D0539D5817}" type="presParOf" srcId="{BCB5A434-247F-4DB3-9108-672308322C58}" destId="{A47BE7E0-34E4-417C-B6A0-530BBAB7D240}" srcOrd="8" destOrd="0" presId="urn:microsoft.com/office/officeart/2018/2/layout/IconCircleList"/>
    <dgm:cxn modelId="{4866D0BB-11F3-4DA9-8610-06C6C7BB7FBC}" type="presParOf" srcId="{A47BE7E0-34E4-417C-B6A0-530BBAB7D240}" destId="{BB61BCEE-7691-4E06-8096-C6B2B9BAD21D}" srcOrd="0" destOrd="0" presId="urn:microsoft.com/office/officeart/2018/2/layout/IconCircleList"/>
    <dgm:cxn modelId="{D26A5B2E-E9A5-4E7E-AB72-FC4E11BB7DE5}" type="presParOf" srcId="{A47BE7E0-34E4-417C-B6A0-530BBAB7D240}" destId="{3C97CCEB-AA41-4698-ABEF-2779AA81B86B}" srcOrd="1" destOrd="0" presId="urn:microsoft.com/office/officeart/2018/2/layout/IconCircleList"/>
    <dgm:cxn modelId="{51BBFC08-56C0-4B84-A9C0-A5A3B16E6673}" type="presParOf" srcId="{A47BE7E0-34E4-417C-B6A0-530BBAB7D240}" destId="{32E00C77-8968-48D9-BCFB-6E0E3B793077}" srcOrd="2" destOrd="0" presId="urn:microsoft.com/office/officeart/2018/2/layout/IconCircleList"/>
    <dgm:cxn modelId="{694E493F-D0E1-48D0-B098-EC38CEF6ECDF}" type="presParOf" srcId="{A47BE7E0-34E4-417C-B6A0-530BBAB7D240}" destId="{E918FB4A-C672-4597-AE6A-F9D5CF436D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D5B92-DA44-47D8-B6B5-689B155BFBB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1F4BA6A-380E-4D0B-8931-7AA53CB9A858}">
      <dgm:prSet/>
      <dgm:spPr/>
      <dgm:t>
        <a:bodyPr/>
        <a:lstStyle/>
        <a:p>
          <a:r>
            <a:rPr lang="en-US"/>
            <a:t>6. Web Scraping (requests, BeautifulSoup)</a:t>
          </a:r>
        </a:p>
      </dgm:t>
    </dgm:pt>
    <dgm:pt modelId="{7B5C7356-D912-4338-B8D0-9F3425FB31C8}" type="parTrans" cxnId="{C51CC5A2-DC3D-425A-ABF4-47F981128151}">
      <dgm:prSet/>
      <dgm:spPr/>
      <dgm:t>
        <a:bodyPr/>
        <a:lstStyle/>
        <a:p>
          <a:endParaRPr lang="en-US"/>
        </a:p>
      </dgm:t>
    </dgm:pt>
    <dgm:pt modelId="{B807D3FA-47A2-436F-965E-2403D95A194F}" type="sibTrans" cxnId="{C51CC5A2-DC3D-425A-ABF4-47F981128151}">
      <dgm:prSet/>
      <dgm:spPr/>
      <dgm:t>
        <a:bodyPr/>
        <a:lstStyle/>
        <a:p>
          <a:endParaRPr lang="en-US"/>
        </a:p>
      </dgm:t>
    </dgm:pt>
    <dgm:pt modelId="{432FA297-7845-43CA-8F86-BD029BF222CB}">
      <dgm:prSet/>
      <dgm:spPr/>
      <dgm:t>
        <a:bodyPr/>
        <a:lstStyle/>
        <a:p>
          <a:r>
            <a:rPr lang="en-US"/>
            <a:t>7. Browser Automation with Selenium</a:t>
          </a:r>
        </a:p>
      </dgm:t>
    </dgm:pt>
    <dgm:pt modelId="{8608951F-9B11-468D-B987-6FAD07E66102}" type="parTrans" cxnId="{95820E1E-E9F3-42B3-85E6-9B60E4B74CD7}">
      <dgm:prSet/>
      <dgm:spPr/>
      <dgm:t>
        <a:bodyPr/>
        <a:lstStyle/>
        <a:p>
          <a:endParaRPr lang="en-US"/>
        </a:p>
      </dgm:t>
    </dgm:pt>
    <dgm:pt modelId="{F0909072-A7D8-446D-85C0-FE4056C2DB87}" type="sibTrans" cxnId="{95820E1E-E9F3-42B3-85E6-9B60E4B74CD7}">
      <dgm:prSet/>
      <dgm:spPr/>
      <dgm:t>
        <a:bodyPr/>
        <a:lstStyle/>
        <a:p>
          <a:endParaRPr lang="en-US"/>
        </a:p>
      </dgm:t>
    </dgm:pt>
    <dgm:pt modelId="{01E65FE1-A75E-4881-AB37-6E204B8C2965}">
      <dgm:prSet/>
      <dgm:spPr/>
      <dgm:t>
        <a:bodyPr/>
        <a:lstStyle/>
        <a:p>
          <a:r>
            <a:rPr lang="en-US"/>
            <a:t>8. Desktop GUI Automation with pyautogui</a:t>
          </a:r>
        </a:p>
      </dgm:t>
    </dgm:pt>
    <dgm:pt modelId="{BACCDA53-7A08-44B5-A74E-D2B58CB41DF5}" type="parTrans" cxnId="{3BE20A83-E77E-4CD3-BA0B-973FB53C889D}">
      <dgm:prSet/>
      <dgm:spPr/>
      <dgm:t>
        <a:bodyPr/>
        <a:lstStyle/>
        <a:p>
          <a:endParaRPr lang="en-US"/>
        </a:p>
      </dgm:t>
    </dgm:pt>
    <dgm:pt modelId="{D6697AFB-978E-4C81-907A-5663E882F509}" type="sibTrans" cxnId="{3BE20A83-E77E-4CD3-BA0B-973FB53C889D}">
      <dgm:prSet/>
      <dgm:spPr/>
      <dgm:t>
        <a:bodyPr/>
        <a:lstStyle/>
        <a:p>
          <a:endParaRPr lang="en-US"/>
        </a:p>
      </dgm:t>
    </dgm:pt>
    <dgm:pt modelId="{97CF5C58-071B-4CDB-BD78-AD7D01162344}">
      <dgm:prSet/>
      <dgm:spPr/>
      <dgm:t>
        <a:bodyPr/>
        <a:lstStyle/>
        <a:p>
          <a:r>
            <a:rPr lang="en-US"/>
            <a:t>9. Email &amp; File System Automation</a:t>
          </a:r>
        </a:p>
      </dgm:t>
    </dgm:pt>
    <dgm:pt modelId="{BC69B533-A5A7-4A4F-91E3-842C5B643658}" type="parTrans" cxnId="{EFE99CEC-A8D5-46EB-AA49-E4FDBFDE3B78}">
      <dgm:prSet/>
      <dgm:spPr/>
      <dgm:t>
        <a:bodyPr/>
        <a:lstStyle/>
        <a:p>
          <a:endParaRPr lang="en-US"/>
        </a:p>
      </dgm:t>
    </dgm:pt>
    <dgm:pt modelId="{BB98C7E1-3844-4296-B065-D140EC98392B}" type="sibTrans" cxnId="{EFE99CEC-A8D5-46EB-AA49-E4FDBFDE3B78}">
      <dgm:prSet/>
      <dgm:spPr/>
      <dgm:t>
        <a:bodyPr/>
        <a:lstStyle/>
        <a:p>
          <a:endParaRPr lang="en-US"/>
        </a:p>
      </dgm:t>
    </dgm:pt>
    <dgm:pt modelId="{12192B0F-84AB-43CC-97D6-0F525961D30D}">
      <dgm:prSet/>
      <dgm:spPr/>
      <dgm:t>
        <a:bodyPr/>
        <a:lstStyle/>
        <a:p>
          <a:r>
            <a:rPr lang="en-US"/>
            <a:t>10. Final End-to-End Automation Project</a:t>
          </a:r>
        </a:p>
      </dgm:t>
    </dgm:pt>
    <dgm:pt modelId="{933A93C4-1988-4F05-81C7-962694DC18AD}" type="parTrans" cxnId="{553ECD8D-E737-4D01-95F9-BA0418A353FF}">
      <dgm:prSet/>
      <dgm:spPr/>
      <dgm:t>
        <a:bodyPr/>
        <a:lstStyle/>
        <a:p>
          <a:endParaRPr lang="en-US"/>
        </a:p>
      </dgm:t>
    </dgm:pt>
    <dgm:pt modelId="{AEFE9EB0-1A7B-4FFF-993A-F517ED00AA5F}" type="sibTrans" cxnId="{553ECD8D-E737-4D01-95F9-BA0418A353FF}">
      <dgm:prSet/>
      <dgm:spPr/>
      <dgm:t>
        <a:bodyPr/>
        <a:lstStyle/>
        <a:p>
          <a:endParaRPr lang="en-US"/>
        </a:p>
      </dgm:t>
    </dgm:pt>
    <dgm:pt modelId="{A624C658-BD2D-456E-8EE1-B4D46C4AD70D}" type="pres">
      <dgm:prSet presAssocID="{7E1D5B92-DA44-47D8-B6B5-689B155BFBBF}" presName="root" presStyleCnt="0">
        <dgm:presLayoutVars>
          <dgm:dir/>
          <dgm:resizeHandles val="exact"/>
        </dgm:presLayoutVars>
      </dgm:prSet>
      <dgm:spPr/>
    </dgm:pt>
    <dgm:pt modelId="{F9D96F41-267D-442B-82EF-FBDE0BAF3971}" type="pres">
      <dgm:prSet presAssocID="{7E1D5B92-DA44-47D8-B6B5-689B155BFBBF}" presName="container" presStyleCnt="0">
        <dgm:presLayoutVars>
          <dgm:dir/>
          <dgm:resizeHandles val="exact"/>
        </dgm:presLayoutVars>
      </dgm:prSet>
      <dgm:spPr/>
    </dgm:pt>
    <dgm:pt modelId="{FDA88C98-91BD-4B12-9154-E891AE0B3892}" type="pres">
      <dgm:prSet presAssocID="{F1F4BA6A-380E-4D0B-8931-7AA53CB9A858}" presName="compNode" presStyleCnt="0"/>
      <dgm:spPr/>
    </dgm:pt>
    <dgm:pt modelId="{68C53A0C-C373-416F-8781-C4074FA3E547}" type="pres">
      <dgm:prSet presAssocID="{F1F4BA6A-380E-4D0B-8931-7AA53CB9A858}" presName="iconBgRect" presStyleLbl="bgShp" presStyleIdx="0" presStyleCnt="5"/>
      <dgm:spPr/>
    </dgm:pt>
    <dgm:pt modelId="{2A7FDF4C-7C8D-45E0-B7B2-D0757B236F30}" type="pres">
      <dgm:prSet presAssocID="{F1F4BA6A-380E-4D0B-8931-7AA53CB9A85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09C4E792-9AB9-4FF3-A9F7-DCDB4053CEB6}" type="pres">
      <dgm:prSet presAssocID="{F1F4BA6A-380E-4D0B-8931-7AA53CB9A858}" presName="spaceRect" presStyleCnt="0"/>
      <dgm:spPr/>
    </dgm:pt>
    <dgm:pt modelId="{7D7122FA-EEFF-4B01-B1A2-3701C2A558A1}" type="pres">
      <dgm:prSet presAssocID="{F1F4BA6A-380E-4D0B-8931-7AA53CB9A858}" presName="textRect" presStyleLbl="revTx" presStyleIdx="0" presStyleCnt="5">
        <dgm:presLayoutVars>
          <dgm:chMax val="1"/>
          <dgm:chPref val="1"/>
        </dgm:presLayoutVars>
      </dgm:prSet>
      <dgm:spPr/>
    </dgm:pt>
    <dgm:pt modelId="{63C421A3-DB54-4B65-B013-4027A13D0F1C}" type="pres">
      <dgm:prSet presAssocID="{B807D3FA-47A2-436F-965E-2403D95A194F}" presName="sibTrans" presStyleLbl="sibTrans2D1" presStyleIdx="0" presStyleCnt="0"/>
      <dgm:spPr/>
    </dgm:pt>
    <dgm:pt modelId="{7B546C60-A0D2-4B5F-9BBE-A1D4BC0391E5}" type="pres">
      <dgm:prSet presAssocID="{432FA297-7845-43CA-8F86-BD029BF222CB}" presName="compNode" presStyleCnt="0"/>
      <dgm:spPr/>
    </dgm:pt>
    <dgm:pt modelId="{FEBF3F0B-4FBC-4C39-BFB1-DC84487C8D81}" type="pres">
      <dgm:prSet presAssocID="{432FA297-7845-43CA-8F86-BD029BF222CB}" presName="iconBgRect" presStyleLbl="bgShp" presStyleIdx="1" presStyleCnt="5"/>
      <dgm:spPr/>
    </dgm:pt>
    <dgm:pt modelId="{9CCFF990-B34E-416E-8032-DD5AECB5D6C6}" type="pres">
      <dgm:prSet presAssocID="{432FA297-7845-43CA-8F86-BD029BF222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C33EC7A-861A-4C7E-AC96-2AC428EF3200}" type="pres">
      <dgm:prSet presAssocID="{432FA297-7845-43CA-8F86-BD029BF222CB}" presName="spaceRect" presStyleCnt="0"/>
      <dgm:spPr/>
    </dgm:pt>
    <dgm:pt modelId="{F270FBB4-F4C4-4681-ACF4-B84165813447}" type="pres">
      <dgm:prSet presAssocID="{432FA297-7845-43CA-8F86-BD029BF222CB}" presName="textRect" presStyleLbl="revTx" presStyleIdx="1" presStyleCnt="5">
        <dgm:presLayoutVars>
          <dgm:chMax val="1"/>
          <dgm:chPref val="1"/>
        </dgm:presLayoutVars>
      </dgm:prSet>
      <dgm:spPr/>
    </dgm:pt>
    <dgm:pt modelId="{42D9D9AB-5383-450A-B80B-3D5093DAFA30}" type="pres">
      <dgm:prSet presAssocID="{F0909072-A7D8-446D-85C0-FE4056C2DB87}" presName="sibTrans" presStyleLbl="sibTrans2D1" presStyleIdx="0" presStyleCnt="0"/>
      <dgm:spPr/>
    </dgm:pt>
    <dgm:pt modelId="{7E5E1FF6-0843-443F-B737-684D9E7D1445}" type="pres">
      <dgm:prSet presAssocID="{01E65FE1-A75E-4881-AB37-6E204B8C2965}" presName="compNode" presStyleCnt="0"/>
      <dgm:spPr/>
    </dgm:pt>
    <dgm:pt modelId="{E2BE6B2D-1E3C-4203-A35A-7769A03F3429}" type="pres">
      <dgm:prSet presAssocID="{01E65FE1-A75E-4881-AB37-6E204B8C2965}" presName="iconBgRect" presStyleLbl="bgShp" presStyleIdx="2" presStyleCnt="5"/>
      <dgm:spPr/>
    </dgm:pt>
    <dgm:pt modelId="{FFB8D505-8110-4638-B8F1-3EBE1F2B8E4E}" type="pres">
      <dgm:prSet presAssocID="{01E65FE1-A75E-4881-AB37-6E204B8C296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E4ABA42-77D4-4435-A5B9-643988E0AC9D}" type="pres">
      <dgm:prSet presAssocID="{01E65FE1-A75E-4881-AB37-6E204B8C2965}" presName="spaceRect" presStyleCnt="0"/>
      <dgm:spPr/>
    </dgm:pt>
    <dgm:pt modelId="{4889C6D7-D7F5-439D-B3AD-539890EB47CC}" type="pres">
      <dgm:prSet presAssocID="{01E65FE1-A75E-4881-AB37-6E204B8C2965}" presName="textRect" presStyleLbl="revTx" presStyleIdx="2" presStyleCnt="5">
        <dgm:presLayoutVars>
          <dgm:chMax val="1"/>
          <dgm:chPref val="1"/>
        </dgm:presLayoutVars>
      </dgm:prSet>
      <dgm:spPr/>
    </dgm:pt>
    <dgm:pt modelId="{E2137157-9742-4DF1-848D-7319F32A23DC}" type="pres">
      <dgm:prSet presAssocID="{D6697AFB-978E-4C81-907A-5663E882F509}" presName="sibTrans" presStyleLbl="sibTrans2D1" presStyleIdx="0" presStyleCnt="0"/>
      <dgm:spPr/>
    </dgm:pt>
    <dgm:pt modelId="{43310CFD-FD95-4F82-A3DC-318445EF5D96}" type="pres">
      <dgm:prSet presAssocID="{97CF5C58-071B-4CDB-BD78-AD7D01162344}" presName="compNode" presStyleCnt="0"/>
      <dgm:spPr/>
    </dgm:pt>
    <dgm:pt modelId="{786E6258-EE6A-4293-A848-2BCF227A8DD2}" type="pres">
      <dgm:prSet presAssocID="{97CF5C58-071B-4CDB-BD78-AD7D01162344}" presName="iconBgRect" presStyleLbl="bgShp" presStyleIdx="3" presStyleCnt="5"/>
      <dgm:spPr/>
    </dgm:pt>
    <dgm:pt modelId="{BF204533-2898-4557-BC08-47B3F00582DB}" type="pres">
      <dgm:prSet presAssocID="{97CF5C58-071B-4CDB-BD78-AD7D011623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2746C45B-EEED-4E57-8AAA-B3F2B25894E6}" type="pres">
      <dgm:prSet presAssocID="{97CF5C58-071B-4CDB-BD78-AD7D01162344}" presName="spaceRect" presStyleCnt="0"/>
      <dgm:spPr/>
    </dgm:pt>
    <dgm:pt modelId="{8187539E-F217-4D0E-9885-84C8FD8B55C8}" type="pres">
      <dgm:prSet presAssocID="{97CF5C58-071B-4CDB-BD78-AD7D01162344}" presName="textRect" presStyleLbl="revTx" presStyleIdx="3" presStyleCnt="5">
        <dgm:presLayoutVars>
          <dgm:chMax val="1"/>
          <dgm:chPref val="1"/>
        </dgm:presLayoutVars>
      </dgm:prSet>
      <dgm:spPr/>
    </dgm:pt>
    <dgm:pt modelId="{2A59B9E9-2828-4E77-87B1-242CFC8A13B7}" type="pres">
      <dgm:prSet presAssocID="{BB98C7E1-3844-4296-B065-D140EC98392B}" presName="sibTrans" presStyleLbl="sibTrans2D1" presStyleIdx="0" presStyleCnt="0"/>
      <dgm:spPr/>
    </dgm:pt>
    <dgm:pt modelId="{0CB78168-12AD-4677-BD90-4E6ABC10C152}" type="pres">
      <dgm:prSet presAssocID="{12192B0F-84AB-43CC-97D6-0F525961D30D}" presName="compNode" presStyleCnt="0"/>
      <dgm:spPr/>
    </dgm:pt>
    <dgm:pt modelId="{4028F265-FB2C-4CD9-98B2-8CC7C21CA2A3}" type="pres">
      <dgm:prSet presAssocID="{12192B0F-84AB-43CC-97D6-0F525961D30D}" presName="iconBgRect" presStyleLbl="bgShp" presStyleIdx="4" presStyleCnt="5"/>
      <dgm:spPr/>
    </dgm:pt>
    <dgm:pt modelId="{04466664-8DE6-46E6-BA50-D89E8704481D}" type="pres">
      <dgm:prSet presAssocID="{12192B0F-84AB-43CC-97D6-0F525961D3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1A3440B-E354-4D53-B870-1285D0C3B92F}" type="pres">
      <dgm:prSet presAssocID="{12192B0F-84AB-43CC-97D6-0F525961D30D}" presName="spaceRect" presStyleCnt="0"/>
      <dgm:spPr/>
    </dgm:pt>
    <dgm:pt modelId="{E3E36E0D-CD67-4371-837B-65A29B4501FB}" type="pres">
      <dgm:prSet presAssocID="{12192B0F-84AB-43CC-97D6-0F525961D3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B201F0D-6D0A-450C-B24A-CDD3EEC73419}" type="presOf" srcId="{BB98C7E1-3844-4296-B065-D140EC98392B}" destId="{2A59B9E9-2828-4E77-87B1-242CFC8A13B7}" srcOrd="0" destOrd="0" presId="urn:microsoft.com/office/officeart/2018/2/layout/IconCircleList"/>
    <dgm:cxn modelId="{CCEE0117-AD1A-4C46-8BB8-079A2A0B44A9}" type="presOf" srcId="{97CF5C58-071B-4CDB-BD78-AD7D01162344}" destId="{8187539E-F217-4D0E-9885-84C8FD8B55C8}" srcOrd="0" destOrd="0" presId="urn:microsoft.com/office/officeart/2018/2/layout/IconCircleList"/>
    <dgm:cxn modelId="{B80B6419-E40A-4F6C-BF70-8A9C92F492E6}" type="presOf" srcId="{432FA297-7845-43CA-8F86-BD029BF222CB}" destId="{F270FBB4-F4C4-4681-ACF4-B84165813447}" srcOrd="0" destOrd="0" presId="urn:microsoft.com/office/officeart/2018/2/layout/IconCircleList"/>
    <dgm:cxn modelId="{68329219-A3F4-43B7-9C1A-B71B611C8CF5}" type="presOf" srcId="{01E65FE1-A75E-4881-AB37-6E204B8C2965}" destId="{4889C6D7-D7F5-439D-B3AD-539890EB47CC}" srcOrd="0" destOrd="0" presId="urn:microsoft.com/office/officeart/2018/2/layout/IconCircleList"/>
    <dgm:cxn modelId="{95820E1E-E9F3-42B3-85E6-9B60E4B74CD7}" srcId="{7E1D5B92-DA44-47D8-B6B5-689B155BFBBF}" destId="{432FA297-7845-43CA-8F86-BD029BF222CB}" srcOrd="1" destOrd="0" parTransId="{8608951F-9B11-468D-B987-6FAD07E66102}" sibTransId="{F0909072-A7D8-446D-85C0-FE4056C2DB87}"/>
    <dgm:cxn modelId="{24CCF02D-04E5-47C1-BB4B-B00BCEA5330F}" type="presOf" srcId="{F0909072-A7D8-446D-85C0-FE4056C2DB87}" destId="{42D9D9AB-5383-450A-B80B-3D5093DAFA30}" srcOrd="0" destOrd="0" presId="urn:microsoft.com/office/officeart/2018/2/layout/IconCircleList"/>
    <dgm:cxn modelId="{3BE20A83-E77E-4CD3-BA0B-973FB53C889D}" srcId="{7E1D5B92-DA44-47D8-B6B5-689B155BFBBF}" destId="{01E65FE1-A75E-4881-AB37-6E204B8C2965}" srcOrd="2" destOrd="0" parTransId="{BACCDA53-7A08-44B5-A74E-D2B58CB41DF5}" sibTransId="{D6697AFB-978E-4C81-907A-5663E882F509}"/>
    <dgm:cxn modelId="{553ECD8D-E737-4D01-95F9-BA0418A353FF}" srcId="{7E1D5B92-DA44-47D8-B6B5-689B155BFBBF}" destId="{12192B0F-84AB-43CC-97D6-0F525961D30D}" srcOrd="4" destOrd="0" parTransId="{933A93C4-1988-4F05-81C7-962694DC18AD}" sibTransId="{AEFE9EB0-1A7B-4FFF-993A-F517ED00AA5F}"/>
    <dgm:cxn modelId="{9575CD95-23AB-42D7-9898-DD92F5DB3A05}" type="presOf" srcId="{D6697AFB-978E-4C81-907A-5663E882F509}" destId="{E2137157-9742-4DF1-848D-7319F32A23DC}" srcOrd="0" destOrd="0" presId="urn:microsoft.com/office/officeart/2018/2/layout/IconCircleList"/>
    <dgm:cxn modelId="{43BB0599-89DC-413F-8598-A844F2F9B9EB}" type="presOf" srcId="{B807D3FA-47A2-436F-965E-2403D95A194F}" destId="{63C421A3-DB54-4B65-B013-4027A13D0F1C}" srcOrd="0" destOrd="0" presId="urn:microsoft.com/office/officeart/2018/2/layout/IconCircleList"/>
    <dgm:cxn modelId="{C51CC5A2-DC3D-425A-ABF4-47F981128151}" srcId="{7E1D5B92-DA44-47D8-B6B5-689B155BFBBF}" destId="{F1F4BA6A-380E-4D0B-8931-7AA53CB9A858}" srcOrd="0" destOrd="0" parTransId="{7B5C7356-D912-4338-B8D0-9F3425FB31C8}" sibTransId="{B807D3FA-47A2-436F-965E-2403D95A194F}"/>
    <dgm:cxn modelId="{8FA8B2D9-7A50-4007-B60C-78AC91FD94D5}" type="presOf" srcId="{7E1D5B92-DA44-47D8-B6B5-689B155BFBBF}" destId="{A624C658-BD2D-456E-8EE1-B4D46C4AD70D}" srcOrd="0" destOrd="0" presId="urn:microsoft.com/office/officeart/2018/2/layout/IconCircleList"/>
    <dgm:cxn modelId="{4CE3D6DB-6852-45D4-88CC-FA76696B3ED3}" type="presOf" srcId="{F1F4BA6A-380E-4D0B-8931-7AA53CB9A858}" destId="{7D7122FA-EEFF-4B01-B1A2-3701C2A558A1}" srcOrd="0" destOrd="0" presId="urn:microsoft.com/office/officeart/2018/2/layout/IconCircleList"/>
    <dgm:cxn modelId="{EFE99CEC-A8D5-46EB-AA49-E4FDBFDE3B78}" srcId="{7E1D5B92-DA44-47D8-B6B5-689B155BFBBF}" destId="{97CF5C58-071B-4CDB-BD78-AD7D01162344}" srcOrd="3" destOrd="0" parTransId="{BC69B533-A5A7-4A4F-91E3-842C5B643658}" sibTransId="{BB98C7E1-3844-4296-B065-D140EC98392B}"/>
    <dgm:cxn modelId="{4EBD5BF8-D0D7-4B5F-A1B5-4FFEEF86E553}" type="presOf" srcId="{12192B0F-84AB-43CC-97D6-0F525961D30D}" destId="{E3E36E0D-CD67-4371-837B-65A29B4501FB}" srcOrd="0" destOrd="0" presId="urn:microsoft.com/office/officeart/2018/2/layout/IconCircleList"/>
    <dgm:cxn modelId="{6DEB41AB-D211-4A49-968C-B59F35F1B747}" type="presParOf" srcId="{A624C658-BD2D-456E-8EE1-B4D46C4AD70D}" destId="{F9D96F41-267D-442B-82EF-FBDE0BAF3971}" srcOrd="0" destOrd="0" presId="urn:microsoft.com/office/officeart/2018/2/layout/IconCircleList"/>
    <dgm:cxn modelId="{86736083-BE77-46B9-98C5-DEAC3731120D}" type="presParOf" srcId="{F9D96F41-267D-442B-82EF-FBDE0BAF3971}" destId="{FDA88C98-91BD-4B12-9154-E891AE0B3892}" srcOrd="0" destOrd="0" presId="urn:microsoft.com/office/officeart/2018/2/layout/IconCircleList"/>
    <dgm:cxn modelId="{4CCED732-4101-40E3-A7FC-B9E061A44A5B}" type="presParOf" srcId="{FDA88C98-91BD-4B12-9154-E891AE0B3892}" destId="{68C53A0C-C373-416F-8781-C4074FA3E547}" srcOrd="0" destOrd="0" presId="urn:microsoft.com/office/officeart/2018/2/layout/IconCircleList"/>
    <dgm:cxn modelId="{582F70DA-48B2-445B-BB1B-09D8C2D28888}" type="presParOf" srcId="{FDA88C98-91BD-4B12-9154-E891AE0B3892}" destId="{2A7FDF4C-7C8D-45E0-B7B2-D0757B236F30}" srcOrd="1" destOrd="0" presId="urn:microsoft.com/office/officeart/2018/2/layout/IconCircleList"/>
    <dgm:cxn modelId="{4B0DECE9-CC5E-414C-A760-E8A05F4DAF76}" type="presParOf" srcId="{FDA88C98-91BD-4B12-9154-E891AE0B3892}" destId="{09C4E792-9AB9-4FF3-A9F7-DCDB4053CEB6}" srcOrd="2" destOrd="0" presId="urn:microsoft.com/office/officeart/2018/2/layout/IconCircleList"/>
    <dgm:cxn modelId="{A41BD59D-63B9-4527-A6CF-5879D46F8229}" type="presParOf" srcId="{FDA88C98-91BD-4B12-9154-E891AE0B3892}" destId="{7D7122FA-EEFF-4B01-B1A2-3701C2A558A1}" srcOrd="3" destOrd="0" presId="urn:microsoft.com/office/officeart/2018/2/layout/IconCircleList"/>
    <dgm:cxn modelId="{A6C6C359-FB12-43C1-A8FC-6500D1F597DF}" type="presParOf" srcId="{F9D96F41-267D-442B-82EF-FBDE0BAF3971}" destId="{63C421A3-DB54-4B65-B013-4027A13D0F1C}" srcOrd="1" destOrd="0" presId="urn:microsoft.com/office/officeart/2018/2/layout/IconCircleList"/>
    <dgm:cxn modelId="{826F60EA-0629-415D-BFA4-EDEE9CF8F947}" type="presParOf" srcId="{F9D96F41-267D-442B-82EF-FBDE0BAF3971}" destId="{7B546C60-A0D2-4B5F-9BBE-A1D4BC0391E5}" srcOrd="2" destOrd="0" presId="urn:microsoft.com/office/officeart/2018/2/layout/IconCircleList"/>
    <dgm:cxn modelId="{4EFA9D43-EB70-4349-A908-49775FD613C4}" type="presParOf" srcId="{7B546C60-A0D2-4B5F-9BBE-A1D4BC0391E5}" destId="{FEBF3F0B-4FBC-4C39-BFB1-DC84487C8D81}" srcOrd="0" destOrd="0" presId="urn:microsoft.com/office/officeart/2018/2/layout/IconCircleList"/>
    <dgm:cxn modelId="{BFB18414-9A05-4E98-B0B9-B2E9A72AAF2B}" type="presParOf" srcId="{7B546C60-A0D2-4B5F-9BBE-A1D4BC0391E5}" destId="{9CCFF990-B34E-416E-8032-DD5AECB5D6C6}" srcOrd="1" destOrd="0" presId="urn:microsoft.com/office/officeart/2018/2/layout/IconCircleList"/>
    <dgm:cxn modelId="{5169559E-D292-45ED-A80D-FC6D859890AF}" type="presParOf" srcId="{7B546C60-A0D2-4B5F-9BBE-A1D4BC0391E5}" destId="{0C33EC7A-861A-4C7E-AC96-2AC428EF3200}" srcOrd="2" destOrd="0" presId="urn:microsoft.com/office/officeart/2018/2/layout/IconCircleList"/>
    <dgm:cxn modelId="{B3116D3C-671D-4ED1-B60D-7E3FA2EA508E}" type="presParOf" srcId="{7B546C60-A0D2-4B5F-9BBE-A1D4BC0391E5}" destId="{F270FBB4-F4C4-4681-ACF4-B84165813447}" srcOrd="3" destOrd="0" presId="urn:microsoft.com/office/officeart/2018/2/layout/IconCircleList"/>
    <dgm:cxn modelId="{92A0FC19-811B-46DC-95A0-A4C171FD4FBF}" type="presParOf" srcId="{F9D96F41-267D-442B-82EF-FBDE0BAF3971}" destId="{42D9D9AB-5383-450A-B80B-3D5093DAFA30}" srcOrd="3" destOrd="0" presId="urn:microsoft.com/office/officeart/2018/2/layout/IconCircleList"/>
    <dgm:cxn modelId="{4C288465-2F1E-409A-A4BF-F6C8927FFC2A}" type="presParOf" srcId="{F9D96F41-267D-442B-82EF-FBDE0BAF3971}" destId="{7E5E1FF6-0843-443F-B737-684D9E7D1445}" srcOrd="4" destOrd="0" presId="urn:microsoft.com/office/officeart/2018/2/layout/IconCircleList"/>
    <dgm:cxn modelId="{1B2F301D-E587-4A61-8F59-BC5DAD5F2B61}" type="presParOf" srcId="{7E5E1FF6-0843-443F-B737-684D9E7D1445}" destId="{E2BE6B2D-1E3C-4203-A35A-7769A03F3429}" srcOrd="0" destOrd="0" presId="urn:microsoft.com/office/officeart/2018/2/layout/IconCircleList"/>
    <dgm:cxn modelId="{E4047C3E-F925-40AE-92F6-662455F6DE51}" type="presParOf" srcId="{7E5E1FF6-0843-443F-B737-684D9E7D1445}" destId="{FFB8D505-8110-4638-B8F1-3EBE1F2B8E4E}" srcOrd="1" destOrd="0" presId="urn:microsoft.com/office/officeart/2018/2/layout/IconCircleList"/>
    <dgm:cxn modelId="{F0312A37-E179-417E-A5B9-AB9F5B553D33}" type="presParOf" srcId="{7E5E1FF6-0843-443F-B737-684D9E7D1445}" destId="{4E4ABA42-77D4-4435-A5B9-643988E0AC9D}" srcOrd="2" destOrd="0" presId="urn:microsoft.com/office/officeart/2018/2/layout/IconCircleList"/>
    <dgm:cxn modelId="{B1A16875-6BFB-4242-B993-469F7EC4B5AC}" type="presParOf" srcId="{7E5E1FF6-0843-443F-B737-684D9E7D1445}" destId="{4889C6D7-D7F5-439D-B3AD-539890EB47CC}" srcOrd="3" destOrd="0" presId="urn:microsoft.com/office/officeart/2018/2/layout/IconCircleList"/>
    <dgm:cxn modelId="{A64B2212-053D-4C6C-8AE3-890780C496D7}" type="presParOf" srcId="{F9D96F41-267D-442B-82EF-FBDE0BAF3971}" destId="{E2137157-9742-4DF1-848D-7319F32A23DC}" srcOrd="5" destOrd="0" presId="urn:microsoft.com/office/officeart/2018/2/layout/IconCircleList"/>
    <dgm:cxn modelId="{2B44FE5D-A7B2-4F0C-8EBB-A904DC6D4E3E}" type="presParOf" srcId="{F9D96F41-267D-442B-82EF-FBDE0BAF3971}" destId="{43310CFD-FD95-4F82-A3DC-318445EF5D96}" srcOrd="6" destOrd="0" presId="urn:microsoft.com/office/officeart/2018/2/layout/IconCircleList"/>
    <dgm:cxn modelId="{E001DFE5-0EB7-4173-94E9-ADC0B3E42311}" type="presParOf" srcId="{43310CFD-FD95-4F82-A3DC-318445EF5D96}" destId="{786E6258-EE6A-4293-A848-2BCF227A8DD2}" srcOrd="0" destOrd="0" presId="urn:microsoft.com/office/officeart/2018/2/layout/IconCircleList"/>
    <dgm:cxn modelId="{2AE327C2-3575-43FD-9A28-C3D86CC42CBD}" type="presParOf" srcId="{43310CFD-FD95-4F82-A3DC-318445EF5D96}" destId="{BF204533-2898-4557-BC08-47B3F00582DB}" srcOrd="1" destOrd="0" presId="urn:microsoft.com/office/officeart/2018/2/layout/IconCircleList"/>
    <dgm:cxn modelId="{85FA0EB6-892C-4ECC-A423-1B6AAC8EE10F}" type="presParOf" srcId="{43310CFD-FD95-4F82-A3DC-318445EF5D96}" destId="{2746C45B-EEED-4E57-8AAA-B3F2B25894E6}" srcOrd="2" destOrd="0" presId="urn:microsoft.com/office/officeart/2018/2/layout/IconCircleList"/>
    <dgm:cxn modelId="{678B2FEF-37CE-48E5-A8BA-469FC596BEA6}" type="presParOf" srcId="{43310CFD-FD95-4F82-A3DC-318445EF5D96}" destId="{8187539E-F217-4D0E-9885-84C8FD8B55C8}" srcOrd="3" destOrd="0" presId="urn:microsoft.com/office/officeart/2018/2/layout/IconCircleList"/>
    <dgm:cxn modelId="{1277E205-33BB-474D-B124-F0780AA8FC55}" type="presParOf" srcId="{F9D96F41-267D-442B-82EF-FBDE0BAF3971}" destId="{2A59B9E9-2828-4E77-87B1-242CFC8A13B7}" srcOrd="7" destOrd="0" presId="urn:microsoft.com/office/officeart/2018/2/layout/IconCircleList"/>
    <dgm:cxn modelId="{F4088C13-4480-4D02-B306-DABC499A201E}" type="presParOf" srcId="{F9D96F41-267D-442B-82EF-FBDE0BAF3971}" destId="{0CB78168-12AD-4677-BD90-4E6ABC10C152}" srcOrd="8" destOrd="0" presId="urn:microsoft.com/office/officeart/2018/2/layout/IconCircleList"/>
    <dgm:cxn modelId="{F19C07A5-804D-4FF3-8E26-957C9B20C552}" type="presParOf" srcId="{0CB78168-12AD-4677-BD90-4E6ABC10C152}" destId="{4028F265-FB2C-4CD9-98B2-8CC7C21CA2A3}" srcOrd="0" destOrd="0" presId="urn:microsoft.com/office/officeart/2018/2/layout/IconCircleList"/>
    <dgm:cxn modelId="{5E5F452A-E6E6-4712-893F-AAB38273441F}" type="presParOf" srcId="{0CB78168-12AD-4677-BD90-4E6ABC10C152}" destId="{04466664-8DE6-46E6-BA50-D89E8704481D}" srcOrd="1" destOrd="0" presId="urn:microsoft.com/office/officeart/2018/2/layout/IconCircleList"/>
    <dgm:cxn modelId="{55D68116-73CF-4D11-BEDE-AE30DA780086}" type="presParOf" srcId="{0CB78168-12AD-4677-BD90-4E6ABC10C152}" destId="{71A3440B-E354-4D53-B870-1285D0C3B92F}" srcOrd="2" destOrd="0" presId="urn:microsoft.com/office/officeart/2018/2/layout/IconCircleList"/>
    <dgm:cxn modelId="{F26D642C-5D27-47BE-878B-917776DF0A17}" type="presParOf" srcId="{0CB78168-12AD-4677-BD90-4E6ABC10C152}" destId="{E3E36E0D-CD67-4371-837B-65A29B4501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D7FD06-C11E-44E6-9301-42534098FC3F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246AE6-8DB4-4F8E-ACDD-66D4760062AB}">
      <dgm:prSet/>
      <dgm:spPr/>
      <dgm:t>
        <a:bodyPr/>
        <a:lstStyle/>
        <a:p>
          <a:r>
            <a:rPr lang="en-US"/>
            <a:t>Create</a:t>
          </a:r>
        </a:p>
      </dgm:t>
    </dgm:pt>
    <dgm:pt modelId="{33AE0A60-4AAC-478E-902D-99E83FFC78E3}" type="parTrans" cxnId="{E17A55DF-21A4-48B0-83FC-570A4D5B1F43}">
      <dgm:prSet/>
      <dgm:spPr/>
      <dgm:t>
        <a:bodyPr/>
        <a:lstStyle/>
        <a:p>
          <a:endParaRPr lang="en-US"/>
        </a:p>
      </dgm:t>
    </dgm:pt>
    <dgm:pt modelId="{16A8AD9C-42EC-4E07-A7C1-29E9624FAFA0}" type="sibTrans" cxnId="{E17A55DF-21A4-48B0-83FC-570A4D5B1F43}">
      <dgm:prSet/>
      <dgm:spPr/>
      <dgm:t>
        <a:bodyPr/>
        <a:lstStyle/>
        <a:p>
          <a:endParaRPr lang="en-US"/>
        </a:p>
      </dgm:t>
    </dgm:pt>
    <dgm:pt modelId="{8F186426-3CA2-42BA-9AB6-05F47982B25F}">
      <dgm:prSet/>
      <dgm:spPr/>
      <dgm:t>
        <a:bodyPr/>
        <a:lstStyle/>
        <a:p>
          <a:r>
            <a:rPr lang="en-US" dirty="0"/>
            <a:t>Create folder: python_automation_day1</a:t>
          </a:r>
        </a:p>
      </dgm:t>
    </dgm:pt>
    <dgm:pt modelId="{0D5894DA-DFAB-4B22-BDF1-710A1598867A}" type="parTrans" cxnId="{99C9622B-1DA2-4ECC-B953-BAE20723E846}">
      <dgm:prSet/>
      <dgm:spPr/>
      <dgm:t>
        <a:bodyPr/>
        <a:lstStyle/>
        <a:p>
          <a:endParaRPr lang="en-US"/>
        </a:p>
      </dgm:t>
    </dgm:pt>
    <dgm:pt modelId="{55F8BD42-D3C9-4EE0-B4E6-039DA4DECBE2}" type="sibTrans" cxnId="{99C9622B-1DA2-4ECC-B953-BAE20723E846}">
      <dgm:prSet/>
      <dgm:spPr/>
      <dgm:t>
        <a:bodyPr/>
        <a:lstStyle/>
        <a:p>
          <a:endParaRPr lang="en-US"/>
        </a:p>
      </dgm:t>
    </dgm:pt>
    <dgm:pt modelId="{62FD3FD4-1E3E-4CB9-955E-9B010DC53020}">
      <dgm:prSet/>
      <dgm:spPr/>
      <dgm:t>
        <a:bodyPr/>
        <a:lstStyle/>
        <a:p>
          <a:r>
            <a:rPr lang="en-US"/>
            <a:t>Open</a:t>
          </a:r>
        </a:p>
      </dgm:t>
    </dgm:pt>
    <dgm:pt modelId="{92D8E664-4B62-4CCD-B5DB-B163C45EB2DA}" type="parTrans" cxnId="{029DCFC0-E91A-4249-A224-97FDB150B697}">
      <dgm:prSet/>
      <dgm:spPr/>
      <dgm:t>
        <a:bodyPr/>
        <a:lstStyle/>
        <a:p>
          <a:endParaRPr lang="en-US"/>
        </a:p>
      </dgm:t>
    </dgm:pt>
    <dgm:pt modelId="{BD68125E-D758-4BED-B0F1-01E1BD3D3FD0}" type="sibTrans" cxnId="{029DCFC0-E91A-4249-A224-97FDB150B697}">
      <dgm:prSet/>
      <dgm:spPr/>
      <dgm:t>
        <a:bodyPr/>
        <a:lstStyle/>
        <a:p>
          <a:endParaRPr lang="en-US"/>
        </a:p>
      </dgm:t>
    </dgm:pt>
    <dgm:pt modelId="{15C2C277-D5DD-491C-BE0F-06177C645A7E}">
      <dgm:prSet/>
      <dgm:spPr/>
      <dgm:t>
        <a:bodyPr/>
        <a:lstStyle/>
        <a:p>
          <a:r>
            <a:rPr lang="en-US"/>
            <a:t>Open folder in VS Code</a:t>
          </a:r>
        </a:p>
      </dgm:t>
    </dgm:pt>
    <dgm:pt modelId="{A4B7DFF4-DC64-4E93-8F0C-B0828E62346D}" type="parTrans" cxnId="{1E95EF6A-8742-40BF-B9D2-A84415140EE8}">
      <dgm:prSet/>
      <dgm:spPr/>
      <dgm:t>
        <a:bodyPr/>
        <a:lstStyle/>
        <a:p>
          <a:endParaRPr lang="en-US"/>
        </a:p>
      </dgm:t>
    </dgm:pt>
    <dgm:pt modelId="{21899266-6402-4FEE-B6E0-D0488399C231}" type="sibTrans" cxnId="{1E95EF6A-8742-40BF-B9D2-A84415140EE8}">
      <dgm:prSet/>
      <dgm:spPr/>
      <dgm:t>
        <a:bodyPr/>
        <a:lstStyle/>
        <a:p>
          <a:endParaRPr lang="en-US"/>
        </a:p>
      </dgm:t>
    </dgm:pt>
    <dgm:pt modelId="{64E41DDD-A988-4940-85D4-20715EB94E80}">
      <dgm:prSet/>
      <dgm:spPr/>
      <dgm:t>
        <a:bodyPr/>
        <a:lstStyle/>
        <a:p>
          <a:r>
            <a:rPr lang="en-US"/>
            <a:t>Select</a:t>
          </a:r>
        </a:p>
      </dgm:t>
    </dgm:pt>
    <dgm:pt modelId="{90ED8D77-80F4-4CA0-9F6B-0D9CA0F02764}" type="parTrans" cxnId="{87E67050-FDF5-4AA0-8DA0-51312ACAEDF2}">
      <dgm:prSet/>
      <dgm:spPr/>
      <dgm:t>
        <a:bodyPr/>
        <a:lstStyle/>
        <a:p>
          <a:endParaRPr lang="en-US"/>
        </a:p>
      </dgm:t>
    </dgm:pt>
    <dgm:pt modelId="{DAC0AF5D-F7BB-4E32-9088-373D5C152613}" type="sibTrans" cxnId="{87E67050-FDF5-4AA0-8DA0-51312ACAEDF2}">
      <dgm:prSet/>
      <dgm:spPr/>
      <dgm:t>
        <a:bodyPr/>
        <a:lstStyle/>
        <a:p>
          <a:endParaRPr lang="en-US"/>
        </a:p>
      </dgm:t>
    </dgm:pt>
    <dgm:pt modelId="{B3C0EC35-29BA-4019-AB94-FF08FEE0BC99}">
      <dgm:prSet/>
      <dgm:spPr/>
      <dgm:t>
        <a:bodyPr/>
        <a:lstStyle/>
        <a:p>
          <a:r>
            <a:rPr lang="en-US"/>
            <a:t>Select Python interpreter</a:t>
          </a:r>
        </a:p>
      </dgm:t>
    </dgm:pt>
    <dgm:pt modelId="{FDD3C6D1-E4F1-4DE4-B478-700F310C51C7}" type="parTrans" cxnId="{B2015130-FB6B-47A7-BC28-634FEA171972}">
      <dgm:prSet/>
      <dgm:spPr/>
      <dgm:t>
        <a:bodyPr/>
        <a:lstStyle/>
        <a:p>
          <a:endParaRPr lang="en-US"/>
        </a:p>
      </dgm:t>
    </dgm:pt>
    <dgm:pt modelId="{4E338D52-C776-4833-B529-52998249204E}" type="sibTrans" cxnId="{B2015130-FB6B-47A7-BC28-634FEA171972}">
      <dgm:prSet/>
      <dgm:spPr/>
      <dgm:t>
        <a:bodyPr/>
        <a:lstStyle/>
        <a:p>
          <a:endParaRPr lang="en-US"/>
        </a:p>
      </dgm:t>
    </dgm:pt>
    <dgm:pt modelId="{4A8250AB-055C-4834-9510-AC569C6C723B}" type="pres">
      <dgm:prSet presAssocID="{0AD7FD06-C11E-44E6-9301-42534098FC3F}" presName="linearFlow" presStyleCnt="0">
        <dgm:presLayoutVars>
          <dgm:dir/>
          <dgm:animLvl val="lvl"/>
          <dgm:resizeHandles val="exact"/>
        </dgm:presLayoutVars>
      </dgm:prSet>
      <dgm:spPr/>
    </dgm:pt>
    <dgm:pt modelId="{798828EA-83D0-454D-8169-D957148A2543}" type="pres">
      <dgm:prSet presAssocID="{B3246AE6-8DB4-4F8E-ACDD-66D4760062AB}" presName="composite" presStyleCnt="0"/>
      <dgm:spPr/>
    </dgm:pt>
    <dgm:pt modelId="{CF2CF88F-AFA0-4F08-8133-AF34C8A141A2}" type="pres">
      <dgm:prSet presAssocID="{B3246AE6-8DB4-4F8E-ACDD-66D4760062A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877CE5-0C82-40B2-9AE3-F96F47F803E3}" type="pres">
      <dgm:prSet presAssocID="{B3246AE6-8DB4-4F8E-ACDD-66D4760062AB}" presName="descendantText" presStyleLbl="alignAcc1" presStyleIdx="0" presStyleCnt="3">
        <dgm:presLayoutVars>
          <dgm:bulletEnabled val="1"/>
        </dgm:presLayoutVars>
      </dgm:prSet>
      <dgm:spPr/>
    </dgm:pt>
    <dgm:pt modelId="{3399B9F2-FFBE-4947-A31B-B6D7909378CB}" type="pres">
      <dgm:prSet presAssocID="{16A8AD9C-42EC-4E07-A7C1-29E9624FAFA0}" presName="sp" presStyleCnt="0"/>
      <dgm:spPr/>
    </dgm:pt>
    <dgm:pt modelId="{AF35BE11-ACA5-4058-8856-77738AC961DE}" type="pres">
      <dgm:prSet presAssocID="{62FD3FD4-1E3E-4CB9-955E-9B010DC53020}" presName="composite" presStyleCnt="0"/>
      <dgm:spPr/>
    </dgm:pt>
    <dgm:pt modelId="{14625DC7-EAD3-49D8-A268-8FFB188212E4}" type="pres">
      <dgm:prSet presAssocID="{62FD3FD4-1E3E-4CB9-955E-9B010DC5302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E5256E8-CFB0-4CC0-AC6E-826D15352DA7}" type="pres">
      <dgm:prSet presAssocID="{62FD3FD4-1E3E-4CB9-955E-9B010DC53020}" presName="descendantText" presStyleLbl="alignAcc1" presStyleIdx="1" presStyleCnt="3">
        <dgm:presLayoutVars>
          <dgm:bulletEnabled val="1"/>
        </dgm:presLayoutVars>
      </dgm:prSet>
      <dgm:spPr/>
    </dgm:pt>
    <dgm:pt modelId="{E359B206-E414-4A5B-AAAC-0A6CB556DF25}" type="pres">
      <dgm:prSet presAssocID="{BD68125E-D758-4BED-B0F1-01E1BD3D3FD0}" presName="sp" presStyleCnt="0"/>
      <dgm:spPr/>
    </dgm:pt>
    <dgm:pt modelId="{71B9555F-D035-432B-A6FD-061289532659}" type="pres">
      <dgm:prSet presAssocID="{64E41DDD-A988-4940-85D4-20715EB94E80}" presName="composite" presStyleCnt="0"/>
      <dgm:spPr/>
    </dgm:pt>
    <dgm:pt modelId="{4C6534C5-733C-4B8D-9B24-9C0C2E2A4202}" type="pres">
      <dgm:prSet presAssocID="{64E41DDD-A988-4940-85D4-20715EB94E8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33691D8-A3F5-4591-9F08-6852C9D00303}" type="pres">
      <dgm:prSet presAssocID="{64E41DDD-A988-4940-85D4-20715EB94E8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A90F406-67E1-41A9-96EA-F4C1A896C58B}" type="presOf" srcId="{15C2C277-D5DD-491C-BE0F-06177C645A7E}" destId="{FE5256E8-CFB0-4CC0-AC6E-826D15352DA7}" srcOrd="0" destOrd="0" presId="urn:microsoft.com/office/officeart/2005/8/layout/chevron2"/>
    <dgm:cxn modelId="{182FF51E-C17E-486F-AA99-47543A37C5DF}" type="presOf" srcId="{64E41DDD-A988-4940-85D4-20715EB94E80}" destId="{4C6534C5-733C-4B8D-9B24-9C0C2E2A4202}" srcOrd="0" destOrd="0" presId="urn:microsoft.com/office/officeart/2005/8/layout/chevron2"/>
    <dgm:cxn modelId="{99C9622B-1DA2-4ECC-B953-BAE20723E846}" srcId="{B3246AE6-8DB4-4F8E-ACDD-66D4760062AB}" destId="{8F186426-3CA2-42BA-9AB6-05F47982B25F}" srcOrd="0" destOrd="0" parTransId="{0D5894DA-DFAB-4B22-BDF1-710A1598867A}" sibTransId="{55F8BD42-D3C9-4EE0-B4E6-039DA4DECBE2}"/>
    <dgm:cxn modelId="{B2015130-FB6B-47A7-BC28-634FEA171972}" srcId="{64E41DDD-A988-4940-85D4-20715EB94E80}" destId="{B3C0EC35-29BA-4019-AB94-FF08FEE0BC99}" srcOrd="0" destOrd="0" parTransId="{FDD3C6D1-E4F1-4DE4-B478-700F310C51C7}" sibTransId="{4E338D52-C776-4833-B529-52998249204E}"/>
    <dgm:cxn modelId="{1E95EF6A-8742-40BF-B9D2-A84415140EE8}" srcId="{62FD3FD4-1E3E-4CB9-955E-9B010DC53020}" destId="{15C2C277-D5DD-491C-BE0F-06177C645A7E}" srcOrd="0" destOrd="0" parTransId="{A4B7DFF4-DC64-4E93-8F0C-B0828E62346D}" sibTransId="{21899266-6402-4FEE-B6E0-D0488399C231}"/>
    <dgm:cxn modelId="{69D0874B-2079-44B0-A4F5-5E94D70FDCE5}" type="presOf" srcId="{8F186426-3CA2-42BA-9AB6-05F47982B25F}" destId="{A4877CE5-0C82-40B2-9AE3-F96F47F803E3}" srcOrd="0" destOrd="0" presId="urn:microsoft.com/office/officeart/2005/8/layout/chevron2"/>
    <dgm:cxn modelId="{87E67050-FDF5-4AA0-8DA0-51312ACAEDF2}" srcId="{0AD7FD06-C11E-44E6-9301-42534098FC3F}" destId="{64E41DDD-A988-4940-85D4-20715EB94E80}" srcOrd="2" destOrd="0" parTransId="{90ED8D77-80F4-4CA0-9F6B-0D9CA0F02764}" sibTransId="{DAC0AF5D-F7BB-4E32-9088-373D5C152613}"/>
    <dgm:cxn modelId="{C70EC5A7-B75B-4AE3-8933-D226D84CFF93}" type="presOf" srcId="{B3246AE6-8DB4-4F8E-ACDD-66D4760062AB}" destId="{CF2CF88F-AFA0-4F08-8133-AF34C8A141A2}" srcOrd="0" destOrd="0" presId="urn:microsoft.com/office/officeart/2005/8/layout/chevron2"/>
    <dgm:cxn modelId="{029DCFC0-E91A-4249-A224-97FDB150B697}" srcId="{0AD7FD06-C11E-44E6-9301-42534098FC3F}" destId="{62FD3FD4-1E3E-4CB9-955E-9B010DC53020}" srcOrd="1" destOrd="0" parTransId="{92D8E664-4B62-4CCD-B5DB-B163C45EB2DA}" sibTransId="{BD68125E-D758-4BED-B0F1-01E1BD3D3FD0}"/>
    <dgm:cxn modelId="{38D8F3CC-3423-4605-B7B3-14820B3B2D32}" type="presOf" srcId="{0AD7FD06-C11E-44E6-9301-42534098FC3F}" destId="{4A8250AB-055C-4834-9510-AC569C6C723B}" srcOrd="0" destOrd="0" presId="urn:microsoft.com/office/officeart/2005/8/layout/chevron2"/>
    <dgm:cxn modelId="{915478CE-B87A-4D3C-BA87-BCC68B568AC3}" type="presOf" srcId="{62FD3FD4-1E3E-4CB9-955E-9B010DC53020}" destId="{14625DC7-EAD3-49D8-A268-8FFB188212E4}" srcOrd="0" destOrd="0" presId="urn:microsoft.com/office/officeart/2005/8/layout/chevron2"/>
    <dgm:cxn modelId="{E17A55DF-21A4-48B0-83FC-570A4D5B1F43}" srcId="{0AD7FD06-C11E-44E6-9301-42534098FC3F}" destId="{B3246AE6-8DB4-4F8E-ACDD-66D4760062AB}" srcOrd="0" destOrd="0" parTransId="{33AE0A60-4AAC-478E-902D-99E83FFC78E3}" sibTransId="{16A8AD9C-42EC-4E07-A7C1-29E9624FAFA0}"/>
    <dgm:cxn modelId="{39A220E8-ED0D-4CFF-8576-2E2F75246B07}" type="presOf" srcId="{B3C0EC35-29BA-4019-AB94-FF08FEE0BC99}" destId="{F33691D8-A3F5-4591-9F08-6852C9D00303}" srcOrd="0" destOrd="0" presId="urn:microsoft.com/office/officeart/2005/8/layout/chevron2"/>
    <dgm:cxn modelId="{8752E712-BD28-4056-B650-819DFEF04668}" type="presParOf" srcId="{4A8250AB-055C-4834-9510-AC569C6C723B}" destId="{798828EA-83D0-454D-8169-D957148A2543}" srcOrd="0" destOrd="0" presId="urn:microsoft.com/office/officeart/2005/8/layout/chevron2"/>
    <dgm:cxn modelId="{73A7D7B9-D83F-4DDB-AF04-B1A149A4F534}" type="presParOf" srcId="{798828EA-83D0-454D-8169-D957148A2543}" destId="{CF2CF88F-AFA0-4F08-8133-AF34C8A141A2}" srcOrd="0" destOrd="0" presId="urn:microsoft.com/office/officeart/2005/8/layout/chevron2"/>
    <dgm:cxn modelId="{8A8CE14E-F602-4D2B-A3D9-B72F9F12D47B}" type="presParOf" srcId="{798828EA-83D0-454D-8169-D957148A2543}" destId="{A4877CE5-0C82-40B2-9AE3-F96F47F803E3}" srcOrd="1" destOrd="0" presId="urn:microsoft.com/office/officeart/2005/8/layout/chevron2"/>
    <dgm:cxn modelId="{AE9D9D69-AA3B-4557-91D5-791ACD398A3B}" type="presParOf" srcId="{4A8250AB-055C-4834-9510-AC569C6C723B}" destId="{3399B9F2-FFBE-4947-A31B-B6D7909378CB}" srcOrd="1" destOrd="0" presId="urn:microsoft.com/office/officeart/2005/8/layout/chevron2"/>
    <dgm:cxn modelId="{63A3AE0D-A205-47F6-8BEB-ACC8FA45675D}" type="presParOf" srcId="{4A8250AB-055C-4834-9510-AC569C6C723B}" destId="{AF35BE11-ACA5-4058-8856-77738AC961DE}" srcOrd="2" destOrd="0" presId="urn:microsoft.com/office/officeart/2005/8/layout/chevron2"/>
    <dgm:cxn modelId="{1E6D10B3-5DFA-4C74-8A30-3645B2C7C083}" type="presParOf" srcId="{AF35BE11-ACA5-4058-8856-77738AC961DE}" destId="{14625DC7-EAD3-49D8-A268-8FFB188212E4}" srcOrd="0" destOrd="0" presId="urn:microsoft.com/office/officeart/2005/8/layout/chevron2"/>
    <dgm:cxn modelId="{5293F1A0-4463-4A24-B0DC-60599B627A2B}" type="presParOf" srcId="{AF35BE11-ACA5-4058-8856-77738AC961DE}" destId="{FE5256E8-CFB0-4CC0-AC6E-826D15352DA7}" srcOrd="1" destOrd="0" presId="urn:microsoft.com/office/officeart/2005/8/layout/chevron2"/>
    <dgm:cxn modelId="{7815EE57-226A-4EF9-B5AE-6416B1CA2166}" type="presParOf" srcId="{4A8250AB-055C-4834-9510-AC569C6C723B}" destId="{E359B206-E414-4A5B-AAAC-0A6CB556DF25}" srcOrd="3" destOrd="0" presId="urn:microsoft.com/office/officeart/2005/8/layout/chevron2"/>
    <dgm:cxn modelId="{FC528485-EA64-4711-8F20-57A413DA0568}" type="presParOf" srcId="{4A8250AB-055C-4834-9510-AC569C6C723B}" destId="{71B9555F-D035-432B-A6FD-061289532659}" srcOrd="4" destOrd="0" presId="urn:microsoft.com/office/officeart/2005/8/layout/chevron2"/>
    <dgm:cxn modelId="{68819366-2544-461F-86E7-921636640E34}" type="presParOf" srcId="{71B9555F-D035-432B-A6FD-061289532659}" destId="{4C6534C5-733C-4B8D-9B24-9C0C2E2A4202}" srcOrd="0" destOrd="0" presId="urn:microsoft.com/office/officeart/2005/8/layout/chevron2"/>
    <dgm:cxn modelId="{67DE2BC8-A525-40E5-9B16-F01DBBAF74D4}" type="presParOf" srcId="{71B9555F-D035-432B-A6FD-061289532659}" destId="{F33691D8-A3F5-4591-9F08-6852C9D0030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833EFA-39F4-45B2-A9CA-2F909CD334A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E820A1-D928-4279-A3D3-88AF04F7CC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hello.py</a:t>
          </a:r>
        </a:p>
      </dgm:t>
    </dgm:pt>
    <dgm:pt modelId="{D191334D-A2A6-4939-AF00-98483FC7485A}" type="parTrans" cxnId="{DC9F955C-1D28-4694-9A03-9B0DE0605533}">
      <dgm:prSet/>
      <dgm:spPr/>
      <dgm:t>
        <a:bodyPr/>
        <a:lstStyle/>
        <a:p>
          <a:endParaRPr lang="en-US"/>
        </a:p>
      </dgm:t>
    </dgm:pt>
    <dgm:pt modelId="{40C69C52-0323-4662-8912-F2F3E0DE2496}" type="sibTrans" cxnId="{DC9F955C-1D28-4694-9A03-9B0DE0605533}">
      <dgm:prSet/>
      <dgm:spPr/>
      <dgm:t>
        <a:bodyPr/>
        <a:lstStyle/>
        <a:p>
          <a:endParaRPr lang="en-US"/>
        </a:p>
      </dgm:t>
    </dgm:pt>
    <dgm:pt modelId="{865C3927-03EB-4EC4-B4AE-C439A6C733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print("Hello, world!")</a:t>
          </a:r>
        </a:p>
      </dgm:t>
    </dgm:pt>
    <dgm:pt modelId="{B690CC8D-3829-48F7-83F1-980C378DE965}" type="parTrans" cxnId="{4830AF7C-E9FE-48C5-9E75-7DFDC636069B}">
      <dgm:prSet/>
      <dgm:spPr/>
      <dgm:t>
        <a:bodyPr/>
        <a:lstStyle/>
        <a:p>
          <a:endParaRPr lang="en-US"/>
        </a:p>
      </dgm:t>
    </dgm:pt>
    <dgm:pt modelId="{FBBB1952-B98C-4FFF-A622-C544E7ECD4F1}" type="sibTrans" cxnId="{4830AF7C-E9FE-48C5-9E75-7DFDC636069B}">
      <dgm:prSet/>
      <dgm:spPr/>
      <dgm:t>
        <a:bodyPr/>
        <a:lstStyle/>
        <a:p>
          <a:endParaRPr lang="en-US"/>
        </a:p>
      </dgm:t>
    </dgm:pt>
    <dgm:pt modelId="{C98E7F44-7A3F-4883-875C-C8C329298A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Run with Run button or terminal</a:t>
          </a:r>
        </a:p>
      </dgm:t>
    </dgm:pt>
    <dgm:pt modelId="{20EAD600-C2F3-4C5D-A4DE-92ACD05B2049}" type="parTrans" cxnId="{9B3FC7E9-3DA9-4056-9D65-38D1EDFB7987}">
      <dgm:prSet/>
      <dgm:spPr/>
      <dgm:t>
        <a:bodyPr/>
        <a:lstStyle/>
        <a:p>
          <a:endParaRPr lang="en-US"/>
        </a:p>
      </dgm:t>
    </dgm:pt>
    <dgm:pt modelId="{AEA29BB5-31E9-48AF-AFE0-CE2072DBC31C}" type="sibTrans" cxnId="{9B3FC7E9-3DA9-4056-9D65-38D1EDFB7987}">
      <dgm:prSet/>
      <dgm:spPr/>
      <dgm:t>
        <a:bodyPr/>
        <a:lstStyle/>
        <a:p>
          <a:endParaRPr lang="en-US"/>
        </a:p>
      </dgm:t>
    </dgm:pt>
    <dgm:pt modelId="{F244136D-29B1-409E-A916-FF57E1804C0C}" type="pres">
      <dgm:prSet presAssocID="{3C833EFA-39F4-45B2-A9CA-2F909CD334AA}" presName="root" presStyleCnt="0">
        <dgm:presLayoutVars>
          <dgm:dir/>
          <dgm:resizeHandles val="exact"/>
        </dgm:presLayoutVars>
      </dgm:prSet>
      <dgm:spPr/>
    </dgm:pt>
    <dgm:pt modelId="{14988C32-46D6-4AE3-A6DC-D1C9858F9DE9}" type="pres">
      <dgm:prSet presAssocID="{75E820A1-D928-4279-A3D3-88AF04F7CC3A}" presName="compNode" presStyleCnt="0"/>
      <dgm:spPr/>
    </dgm:pt>
    <dgm:pt modelId="{207E0445-FFAB-4235-A079-685E79F8FEBB}" type="pres">
      <dgm:prSet presAssocID="{75E820A1-D928-4279-A3D3-88AF04F7CC3A}" presName="iconBgRect" presStyleLbl="bgShp" presStyleIdx="0" presStyleCnt="3"/>
      <dgm:spPr/>
    </dgm:pt>
    <dgm:pt modelId="{46DB1954-0DDB-4B53-A537-C3A093BA4A12}" type="pres">
      <dgm:prSet presAssocID="{75E820A1-D928-4279-A3D3-88AF04F7C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7F140CD-5AFB-4434-ACD7-EC8DDF32665A}" type="pres">
      <dgm:prSet presAssocID="{75E820A1-D928-4279-A3D3-88AF04F7CC3A}" presName="spaceRect" presStyleCnt="0"/>
      <dgm:spPr/>
    </dgm:pt>
    <dgm:pt modelId="{0A41D274-493F-4A7D-89BF-3F1AB44AE52F}" type="pres">
      <dgm:prSet presAssocID="{75E820A1-D928-4279-A3D3-88AF04F7CC3A}" presName="textRect" presStyleLbl="revTx" presStyleIdx="0" presStyleCnt="3">
        <dgm:presLayoutVars>
          <dgm:chMax val="1"/>
          <dgm:chPref val="1"/>
        </dgm:presLayoutVars>
      </dgm:prSet>
      <dgm:spPr/>
    </dgm:pt>
    <dgm:pt modelId="{B9DD9F7C-6772-4990-9B05-78CF8B93B8FA}" type="pres">
      <dgm:prSet presAssocID="{40C69C52-0323-4662-8912-F2F3E0DE2496}" presName="sibTrans" presStyleCnt="0"/>
      <dgm:spPr/>
    </dgm:pt>
    <dgm:pt modelId="{A8395260-C2ED-4A53-87B6-89B2A1609184}" type="pres">
      <dgm:prSet presAssocID="{865C3927-03EB-4EC4-B4AE-C439A6C73369}" presName="compNode" presStyleCnt="0"/>
      <dgm:spPr/>
    </dgm:pt>
    <dgm:pt modelId="{75C7F71B-1817-4BC2-B260-8C83F6C79649}" type="pres">
      <dgm:prSet presAssocID="{865C3927-03EB-4EC4-B4AE-C439A6C73369}" presName="iconBgRect" presStyleLbl="bgShp" presStyleIdx="1" presStyleCnt="3"/>
      <dgm:spPr/>
    </dgm:pt>
    <dgm:pt modelId="{18A1B123-5EEB-45AE-8F0C-51A3FF8B50AD}" type="pres">
      <dgm:prSet presAssocID="{865C3927-03EB-4EC4-B4AE-C439A6C733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9EF8006E-2176-457E-A2DD-4CFEAA905B43}" type="pres">
      <dgm:prSet presAssocID="{865C3927-03EB-4EC4-B4AE-C439A6C73369}" presName="spaceRect" presStyleCnt="0"/>
      <dgm:spPr/>
    </dgm:pt>
    <dgm:pt modelId="{936061D9-58E2-45B6-8356-38FAA40D0409}" type="pres">
      <dgm:prSet presAssocID="{865C3927-03EB-4EC4-B4AE-C439A6C73369}" presName="textRect" presStyleLbl="revTx" presStyleIdx="1" presStyleCnt="3">
        <dgm:presLayoutVars>
          <dgm:chMax val="1"/>
          <dgm:chPref val="1"/>
        </dgm:presLayoutVars>
      </dgm:prSet>
      <dgm:spPr/>
    </dgm:pt>
    <dgm:pt modelId="{57C3AB62-814D-430D-823F-C5AEDAC50CAD}" type="pres">
      <dgm:prSet presAssocID="{FBBB1952-B98C-4FFF-A622-C544E7ECD4F1}" presName="sibTrans" presStyleCnt="0"/>
      <dgm:spPr/>
    </dgm:pt>
    <dgm:pt modelId="{B30D45EB-00E4-4826-8F56-ABB299D2D2E8}" type="pres">
      <dgm:prSet presAssocID="{C98E7F44-7A3F-4883-875C-C8C329298AC0}" presName="compNode" presStyleCnt="0"/>
      <dgm:spPr/>
    </dgm:pt>
    <dgm:pt modelId="{371C31EF-CEA2-4F47-B8C9-A24895A7343F}" type="pres">
      <dgm:prSet presAssocID="{C98E7F44-7A3F-4883-875C-C8C329298AC0}" presName="iconBgRect" presStyleLbl="bgShp" presStyleIdx="2" presStyleCnt="3"/>
      <dgm:spPr/>
    </dgm:pt>
    <dgm:pt modelId="{23F863AE-F70E-4F6E-98ED-6DE096FE6C3D}" type="pres">
      <dgm:prSet presAssocID="{C98E7F44-7A3F-4883-875C-C8C329298A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4D2D616-8F74-404C-A743-E959CE49E4D8}" type="pres">
      <dgm:prSet presAssocID="{C98E7F44-7A3F-4883-875C-C8C329298AC0}" presName="spaceRect" presStyleCnt="0"/>
      <dgm:spPr/>
    </dgm:pt>
    <dgm:pt modelId="{31A0EBEC-4444-434D-940A-5A29C772F2D8}" type="pres">
      <dgm:prSet presAssocID="{C98E7F44-7A3F-4883-875C-C8C329298A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C9F955C-1D28-4694-9A03-9B0DE0605533}" srcId="{3C833EFA-39F4-45B2-A9CA-2F909CD334AA}" destId="{75E820A1-D928-4279-A3D3-88AF04F7CC3A}" srcOrd="0" destOrd="0" parTransId="{D191334D-A2A6-4939-AF00-98483FC7485A}" sibTransId="{40C69C52-0323-4662-8912-F2F3E0DE2496}"/>
    <dgm:cxn modelId="{2C5F244D-11C2-428F-A897-8D2638DDD262}" type="presOf" srcId="{75E820A1-D928-4279-A3D3-88AF04F7CC3A}" destId="{0A41D274-493F-4A7D-89BF-3F1AB44AE52F}" srcOrd="0" destOrd="0" presId="urn:microsoft.com/office/officeart/2018/5/layout/IconCircleLabelList"/>
    <dgm:cxn modelId="{4830AF7C-E9FE-48C5-9E75-7DFDC636069B}" srcId="{3C833EFA-39F4-45B2-A9CA-2F909CD334AA}" destId="{865C3927-03EB-4EC4-B4AE-C439A6C73369}" srcOrd="1" destOrd="0" parTransId="{B690CC8D-3829-48F7-83F1-980C378DE965}" sibTransId="{FBBB1952-B98C-4FFF-A622-C544E7ECD4F1}"/>
    <dgm:cxn modelId="{DCCCADA0-3F7A-4C38-81F5-D9DF452B41DE}" type="presOf" srcId="{865C3927-03EB-4EC4-B4AE-C439A6C73369}" destId="{936061D9-58E2-45B6-8356-38FAA40D0409}" srcOrd="0" destOrd="0" presId="urn:microsoft.com/office/officeart/2018/5/layout/IconCircleLabelList"/>
    <dgm:cxn modelId="{FA98E7A6-7E68-4882-8894-9FD57093FF19}" type="presOf" srcId="{C98E7F44-7A3F-4883-875C-C8C329298AC0}" destId="{31A0EBEC-4444-434D-940A-5A29C772F2D8}" srcOrd="0" destOrd="0" presId="urn:microsoft.com/office/officeart/2018/5/layout/IconCircleLabelList"/>
    <dgm:cxn modelId="{6CD4ABB2-1321-4053-9274-8B697FC6CF53}" type="presOf" srcId="{3C833EFA-39F4-45B2-A9CA-2F909CD334AA}" destId="{F244136D-29B1-409E-A916-FF57E1804C0C}" srcOrd="0" destOrd="0" presId="urn:microsoft.com/office/officeart/2018/5/layout/IconCircleLabelList"/>
    <dgm:cxn modelId="{9B3FC7E9-3DA9-4056-9D65-38D1EDFB7987}" srcId="{3C833EFA-39F4-45B2-A9CA-2F909CD334AA}" destId="{C98E7F44-7A3F-4883-875C-C8C329298AC0}" srcOrd="2" destOrd="0" parTransId="{20EAD600-C2F3-4C5D-A4DE-92ACD05B2049}" sibTransId="{AEA29BB5-31E9-48AF-AFE0-CE2072DBC31C}"/>
    <dgm:cxn modelId="{2E098234-DEA2-471A-8DDF-A84D7A1519A6}" type="presParOf" srcId="{F244136D-29B1-409E-A916-FF57E1804C0C}" destId="{14988C32-46D6-4AE3-A6DC-D1C9858F9DE9}" srcOrd="0" destOrd="0" presId="urn:microsoft.com/office/officeart/2018/5/layout/IconCircleLabelList"/>
    <dgm:cxn modelId="{45059073-0168-4AB9-95FC-C5BB4C5E6D2F}" type="presParOf" srcId="{14988C32-46D6-4AE3-A6DC-D1C9858F9DE9}" destId="{207E0445-FFAB-4235-A079-685E79F8FEBB}" srcOrd="0" destOrd="0" presId="urn:microsoft.com/office/officeart/2018/5/layout/IconCircleLabelList"/>
    <dgm:cxn modelId="{7DBFC961-5B8B-47EA-9355-B4955FB416C0}" type="presParOf" srcId="{14988C32-46D6-4AE3-A6DC-D1C9858F9DE9}" destId="{46DB1954-0DDB-4B53-A537-C3A093BA4A12}" srcOrd="1" destOrd="0" presId="urn:microsoft.com/office/officeart/2018/5/layout/IconCircleLabelList"/>
    <dgm:cxn modelId="{0E4CBECB-0141-4B2B-8F25-CD4A9467CBB7}" type="presParOf" srcId="{14988C32-46D6-4AE3-A6DC-D1C9858F9DE9}" destId="{F7F140CD-5AFB-4434-ACD7-EC8DDF32665A}" srcOrd="2" destOrd="0" presId="urn:microsoft.com/office/officeart/2018/5/layout/IconCircleLabelList"/>
    <dgm:cxn modelId="{A8EF0FB9-199B-484C-9264-31BC993219E1}" type="presParOf" srcId="{14988C32-46D6-4AE3-A6DC-D1C9858F9DE9}" destId="{0A41D274-493F-4A7D-89BF-3F1AB44AE52F}" srcOrd="3" destOrd="0" presId="urn:microsoft.com/office/officeart/2018/5/layout/IconCircleLabelList"/>
    <dgm:cxn modelId="{3D27AFCC-C478-4E2E-8CD8-3E7D4DD919C6}" type="presParOf" srcId="{F244136D-29B1-409E-A916-FF57E1804C0C}" destId="{B9DD9F7C-6772-4990-9B05-78CF8B93B8FA}" srcOrd="1" destOrd="0" presId="urn:microsoft.com/office/officeart/2018/5/layout/IconCircleLabelList"/>
    <dgm:cxn modelId="{A8E29A91-823F-4C17-A477-4DA6D4A12D8F}" type="presParOf" srcId="{F244136D-29B1-409E-A916-FF57E1804C0C}" destId="{A8395260-C2ED-4A53-87B6-89B2A1609184}" srcOrd="2" destOrd="0" presId="urn:microsoft.com/office/officeart/2018/5/layout/IconCircleLabelList"/>
    <dgm:cxn modelId="{C037A9C6-B819-4370-B099-87EF3357441E}" type="presParOf" srcId="{A8395260-C2ED-4A53-87B6-89B2A1609184}" destId="{75C7F71B-1817-4BC2-B260-8C83F6C79649}" srcOrd="0" destOrd="0" presId="urn:microsoft.com/office/officeart/2018/5/layout/IconCircleLabelList"/>
    <dgm:cxn modelId="{FB2E66CD-D783-4C5F-A1CC-E51F48EDE669}" type="presParOf" srcId="{A8395260-C2ED-4A53-87B6-89B2A1609184}" destId="{18A1B123-5EEB-45AE-8F0C-51A3FF8B50AD}" srcOrd="1" destOrd="0" presId="urn:microsoft.com/office/officeart/2018/5/layout/IconCircleLabelList"/>
    <dgm:cxn modelId="{2E536027-4B8C-4645-9E59-D5EFA788638D}" type="presParOf" srcId="{A8395260-C2ED-4A53-87B6-89B2A1609184}" destId="{9EF8006E-2176-457E-A2DD-4CFEAA905B43}" srcOrd="2" destOrd="0" presId="urn:microsoft.com/office/officeart/2018/5/layout/IconCircleLabelList"/>
    <dgm:cxn modelId="{88CBCAEB-B5F7-41F6-B70B-69EB74F50469}" type="presParOf" srcId="{A8395260-C2ED-4A53-87B6-89B2A1609184}" destId="{936061D9-58E2-45B6-8356-38FAA40D0409}" srcOrd="3" destOrd="0" presId="urn:microsoft.com/office/officeart/2018/5/layout/IconCircleLabelList"/>
    <dgm:cxn modelId="{239C2011-BCA6-41E7-A9DA-847C415BD9EF}" type="presParOf" srcId="{F244136D-29B1-409E-A916-FF57E1804C0C}" destId="{57C3AB62-814D-430D-823F-C5AEDAC50CAD}" srcOrd="3" destOrd="0" presId="urn:microsoft.com/office/officeart/2018/5/layout/IconCircleLabelList"/>
    <dgm:cxn modelId="{6C1EB288-9481-4359-BDA7-DAD79078B29A}" type="presParOf" srcId="{F244136D-29B1-409E-A916-FF57E1804C0C}" destId="{B30D45EB-00E4-4826-8F56-ABB299D2D2E8}" srcOrd="4" destOrd="0" presId="urn:microsoft.com/office/officeart/2018/5/layout/IconCircleLabelList"/>
    <dgm:cxn modelId="{82A3F58A-C7B8-4F5C-928E-8D39BBF859CB}" type="presParOf" srcId="{B30D45EB-00E4-4826-8F56-ABB299D2D2E8}" destId="{371C31EF-CEA2-4F47-B8C9-A24895A7343F}" srcOrd="0" destOrd="0" presId="urn:microsoft.com/office/officeart/2018/5/layout/IconCircleLabelList"/>
    <dgm:cxn modelId="{E37EF9A1-73E1-4F2E-9732-CC6E58CEE9DD}" type="presParOf" srcId="{B30D45EB-00E4-4826-8F56-ABB299D2D2E8}" destId="{23F863AE-F70E-4F6E-98ED-6DE096FE6C3D}" srcOrd="1" destOrd="0" presId="urn:microsoft.com/office/officeart/2018/5/layout/IconCircleLabelList"/>
    <dgm:cxn modelId="{C31CE134-CDA3-4085-A378-D673C7D110F2}" type="presParOf" srcId="{B30D45EB-00E4-4826-8F56-ABB299D2D2E8}" destId="{D4D2D616-8F74-404C-A743-E959CE49E4D8}" srcOrd="2" destOrd="0" presId="urn:microsoft.com/office/officeart/2018/5/layout/IconCircleLabelList"/>
    <dgm:cxn modelId="{47C5EFCA-D063-4098-B2B6-4B28B9ACF742}" type="presParOf" srcId="{B30D45EB-00E4-4826-8F56-ABB299D2D2E8}" destId="{31A0EBEC-4444-434D-940A-5A29C772F2D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C3617F-E871-43DB-B8FB-941B385136C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20709F-070D-4E1B-BE85-9A8AA62D9BEE}">
      <dgm:prSet/>
      <dgm:spPr/>
      <dgm:t>
        <a:bodyPr/>
        <a:lstStyle/>
        <a:p>
          <a:r>
            <a:rPr lang="en-US"/>
            <a:t>a = 10</a:t>
          </a:r>
        </a:p>
      </dgm:t>
    </dgm:pt>
    <dgm:pt modelId="{FFBF515A-6D93-4DEA-8638-DC0B206FC5E3}" type="parTrans" cxnId="{8211CFF7-30C0-4147-BF89-D33A25131767}">
      <dgm:prSet/>
      <dgm:spPr/>
      <dgm:t>
        <a:bodyPr/>
        <a:lstStyle/>
        <a:p>
          <a:endParaRPr lang="en-US"/>
        </a:p>
      </dgm:t>
    </dgm:pt>
    <dgm:pt modelId="{20BBBCDD-A0F2-4AA6-A540-8A7EA93FFF4B}" type="sibTrans" cxnId="{8211CFF7-30C0-4147-BF89-D33A25131767}">
      <dgm:prSet/>
      <dgm:spPr/>
      <dgm:t>
        <a:bodyPr/>
        <a:lstStyle/>
        <a:p>
          <a:endParaRPr lang="en-US"/>
        </a:p>
      </dgm:t>
    </dgm:pt>
    <dgm:pt modelId="{5ACF181B-BAC8-4568-91F0-5E8E3223B275}">
      <dgm:prSet/>
      <dgm:spPr/>
      <dgm:t>
        <a:bodyPr/>
        <a:lstStyle/>
        <a:p>
          <a:r>
            <a:rPr lang="en-US"/>
            <a:t>b = 5</a:t>
          </a:r>
        </a:p>
      </dgm:t>
    </dgm:pt>
    <dgm:pt modelId="{D12B953A-A583-40AB-B703-B1E35435EA9A}" type="parTrans" cxnId="{F8D69F62-423D-4D64-8501-5AC74634D486}">
      <dgm:prSet/>
      <dgm:spPr/>
      <dgm:t>
        <a:bodyPr/>
        <a:lstStyle/>
        <a:p>
          <a:endParaRPr lang="en-US"/>
        </a:p>
      </dgm:t>
    </dgm:pt>
    <dgm:pt modelId="{E9D0FFE9-42E1-4825-ACA8-F791418B3B60}" type="sibTrans" cxnId="{F8D69F62-423D-4D64-8501-5AC74634D486}">
      <dgm:prSet/>
      <dgm:spPr/>
      <dgm:t>
        <a:bodyPr/>
        <a:lstStyle/>
        <a:p>
          <a:endParaRPr lang="en-US"/>
        </a:p>
      </dgm:t>
    </dgm:pt>
    <dgm:pt modelId="{B71995EA-5AE5-4526-A5ED-2C73029F4235}">
      <dgm:prSet/>
      <dgm:spPr/>
      <dgm:t>
        <a:bodyPr/>
        <a:lstStyle/>
        <a:p>
          <a:r>
            <a:rPr lang="en-US"/>
            <a:t>print(a + b)</a:t>
          </a:r>
        </a:p>
      </dgm:t>
    </dgm:pt>
    <dgm:pt modelId="{DD5A22A5-6E77-473E-9F7C-F3D86C1FDDC3}" type="parTrans" cxnId="{CD37D1C6-2288-46BD-9FD8-F46619D192FB}">
      <dgm:prSet/>
      <dgm:spPr/>
      <dgm:t>
        <a:bodyPr/>
        <a:lstStyle/>
        <a:p>
          <a:endParaRPr lang="en-US"/>
        </a:p>
      </dgm:t>
    </dgm:pt>
    <dgm:pt modelId="{0BC42697-32B4-4EDF-B03B-D0DCAA5B3740}" type="sibTrans" cxnId="{CD37D1C6-2288-46BD-9FD8-F46619D192FB}">
      <dgm:prSet/>
      <dgm:spPr/>
      <dgm:t>
        <a:bodyPr/>
        <a:lstStyle/>
        <a:p>
          <a:endParaRPr lang="en-US"/>
        </a:p>
      </dgm:t>
    </dgm:pt>
    <dgm:pt modelId="{E4742DF3-8755-44B6-9578-AF137EDB65B2}">
      <dgm:prSet/>
      <dgm:spPr/>
      <dgm:t>
        <a:bodyPr/>
        <a:lstStyle/>
        <a:p>
          <a:r>
            <a:rPr lang="en-US"/>
            <a:t>Dynamic typing</a:t>
          </a:r>
        </a:p>
      </dgm:t>
    </dgm:pt>
    <dgm:pt modelId="{230DDB99-C709-4DE8-9441-FFB6A552B33F}" type="parTrans" cxnId="{5D78714C-C557-45E7-9686-BCFD353A7CF3}">
      <dgm:prSet/>
      <dgm:spPr/>
      <dgm:t>
        <a:bodyPr/>
        <a:lstStyle/>
        <a:p>
          <a:endParaRPr lang="en-US"/>
        </a:p>
      </dgm:t>
    </dgm:pt>
    <dgm:pt modelId="{5981BB3B-554F-4EE3-8FB1-6AF84F2F436A}" type="sibTrans" cxnId="{5D78714C-C557-45E7-9686-BCFD353A7CF3}">
      <dgm:prSet/>
      <dgm:spPr/>
      <dgm:t>
        <a:bodyPr/>
        <a:lstStyle/>
        <a:p>
          <a:endParaRPr lang="en-US"/>
        </a:p>
      </dgm:t>
    </dgm:pt>
    <dgm:pt modelId="{E6B43F18-0E82-42A9-8768-C6829F9D773D}" type="pres">
      <dgm:prSet presAssocID="{4CC3617F-E871-43DB-B8FB-941B385136CD}" presName="linear" presStyleCnt="0">
        <dgm:presLayoutVars>
          <dgm:dir/>
          <dgm:animLvl val="lvl"/>
          <dgm:resizeHandles val="exact"/>
        </dgm:presLayoutVars>
      </dgm:prSet>
      <dgm:spPr/>
    </dgm:pt>
    <dgm:pt modelId="{7BC78799-2238-4DF2-B685-F57B5F4D18E7}" type="pres">
      <dgm:prSet presAssocID="{2520709F-070D-4E1B-BE85-9A8AA62D9BEE}" presName="parentLin" presStyleCnt="0"/>
      <dgm:spPr/>
    </dgm:pt>
    <dgm:pt modelId="{312538D1-4876-4EF7-AFA8-112E3DFCD3A6}" type="pres">
      <dgm:prSet presAssocID="{2520709F-070D-4E1B-BE85-9A8AA62D9BEE}" presName="parentLeftMargin" presStyleLbl="node1" presStyleIdx="0" presStyleCnt="4"/>
      <dgm:spPr/>
    </dgm:pt>
    <dgm:pt modelId="{76AFE58D-7FBA-481B-98D8-D7AF8D563143}" type="pres">
      <dgm:prSet presAssocID="{2520709F-070D-4E1B-BE85-9A8AA62D9B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2A50D4-5610-47D9-A53B-BD545D5C4736}" type="pres">
      <dgm:prSet presAssocID="{2520709F-070D-4E1B-BE85-9A8AA62D9BEE}" presName="negativeSpace" presStyleCnt="0"/>
      <dgm:spPr/>
    </dgm:pt>
    <dgm:pt modelId="{3755DC99-6403-4861-9D83-54ADB9DD1E36}" type="pres">
      <dgm:prSet presAssocID="{2520709F-070D-4E1B-BE85-9A8AA62D9BEE}" presName="childText" presStyleLbl="conFgAcc1" presStyleIdx="0" presStyleCnt="4">
        <dgm:presLayoutVars>
          <dgm:bulletEnabled val="1"/>
        </dgm:presLayoutVars>
      </dgm:prSet>
      <dgm:spPr/>
    </dgm:pt>
    <dgm:pt modelId="{8140901C-5DD7-4807-9D51-F4863FD2BBC4}" type="pres">
      <dgm:prSet presAssocID="{20BBBCDD-A0F2-4AA6-A540-8A7EA93FFF4B}" presName="spaceBetweenRectangles" presStyleCnt="0"/>
      <dgm:spPr/>
    </dgm:pt>
    <dgm:pt modelId="{700E514F-4A83-4BCF-BE72-EC2DEEAE5BBE}" type="pres">
      <dgm:prSet presAssocID="{5ACF181B-BAC8-4568-91F0-5E8E3223B275}" presName="parentLin" presStyleCnt="0"/>
      <dgm:spPr/>
    </dgm:pt>
    <dgm:pt modelId="{5F6AB303-81AE-4622-90ED-8F87A606EC62}" type="pres">
      <dgm:prSet presAssocID="{5ACF181B-BAC8-4568-91F0-5E8E3223B275}" presName="parentLeftMargin" presStyleLbl="node1" presStyleIdx="0" presStyleCnt="4"/>
      <dgm:spPr/>
    </dgm:pt>
    <dgm:pt modelId="{4C3B7E5C-7E51-4851-A467-B579DB62A8A8}" type="pres">
      <dgm:prSet presAssocID="{5ACF181B-BAC8-4568-91F0-5E8E3223B2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4DF7DF2-C760-4E68-A4AC-4E2027E56D19}" type="pres">
      <dgm:prSet presAssocID="{5ACF181B-BAC8-4568-91F0-5E8E3223B275}" presName="negativeSpace" presStyleCnt="0"/>
      <dgm:spPr/>
    </dgm:pt>
    <dgm:pt modelId="{ED776B31-E571-4D51-BD24-030EB9D62297}" type="pres">
      <dgm:prSet presAssocID="{5ACF181B-BAC8-4568-91F0-5E8E3223B275}" presName="childText" presStyleLbl="conFgAcc1" presStyleIdx="1" presStyleCnt="4">
        <dgm:presLayoutVars>
          <dgm:bulletEnabled val="1"/>
        </dgm:presLayoutVars>
      </dgm:prSet>
      <dgm:spPr/>
    </dgm:pt>
    <dgm:pt modelId="{48AFF134-F432-4B58-B557-ED6668640919}" type="pres">
      <dgm:prSet presAssocID="{E9D0FFE9-42E1-4825-ACA8-F791418B3B60}" presName="spaceBetweenRectangles" presStyleCnt="0"/>
      <dgm:spPr/>
    </dgm:pt>
    <dgm:pt modelId="{2DADD51D-4EDF-421F-8203-B2E4D399F42F}" type="pres">
      <dgm:prSet presAssocID="{B71995EA-5AE5-4526-A5ED-2C73029F4235}" presName="parentLin" presStyleCnt="0"/>
      <dgm:spPr/>
    </dgm:pt>
    <dgm:pt modelId="{71A41295-2DA6-4445-8449-00F59FB31DFD}" type="pres">
      <dgm:prSet presAssocID="{B71995EA-5AE5-4526-A5ED-2C73029F4235}" presName="parentLeftMargin" presStyleLbl="node1" presStyleIdx="1" presStyleCnt="4"/>
      <dgm:spPr/>
    </dgm:pt>
    <dgm:pt modelId="{4DC6E730-848D-405B-B295-66BD24AF530C}" type="pres">
      <dgm:prSet presAssocID="{B71995EA-5AE5-4526-A5ED-2C73029F42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DBBD303-ACF4-486A-8B00-8F67C5929A81}" type="pres">
      <dgm:prSet presAssocID="{B71995EA-5AE5-4526-A5ED-2C73029F4235}" presName="negativeSpace" presStyleCnt="0"/>
      <dgm:spPr/>
    </dgm:pt>
    <dgm:pt modelId="{22A0D6D3-AC52-4946-88DC-37971877B9D4}" type="pres">
      <dgm:prSet presAssocID="{B71995EA-5AE5-4526-A5ED-2C73029F4235}" presName="childText" presStyleLbl="conFgAcc1" presStyleIdx="2" presStyleCnt="4">
        <dgm:presLayoutVars>
          <dgm:bulletEnabled val="1"/>
        </dgm:presLayoutVars>
      </dgm:prSet>
      <dgm:spPr/>
    </dgm:pt>
    <dgm:pt modelId="{EC107093-1D0F-429D-8147-A78711C186E7}" type="pres">
      <dgm:prSet presAssocID="{0BC42697-32B4-4EDF-B03B-D0DCAA5B3740}" presName="spaceBetweenRectangles" presStyleCnt="0"/>
      <dgm:spPr/>
    </dgm:pt>
    <dgm:pt modelId="{68456498-44D1-42B8-818A-DB19FFFEED8C}" type="pres">
      <dgm:prSet presAssocID="{E4742DF3-8755-44B6-9578-AF137EDB65B2}" presName="parentLin" presStyleCnt="0"/>
      <dgm:spPr/>
    </dgm:pt>
    <dgm:pt modelId="{F6DC755E-2E17-491A-A48C-9EF092B048E4}" type="pres">
      <dgm:prSet presAssocID="{E4742DF3-8755-44B6-9578-AF137EDB65B2}" presName="parentLeftMargin" presStyleLbl="node1" presStyleIdx="2" presStyleCnt="4"/>
      <dgm:spPr/>
    </dgm:pt>
    <dgm:pt modelId="{0D67E35B-B52F-4A5C-91F6-246C65E3B808}" type="pres">
      <dgm:prSet presAssocID="{E4742DF3-8755-44B6-9578-AF137EDB65B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A18D2CD-C961-4280-A9ED-1EF3368F4469}" type="pres">
      <dgm:prSet presAssocID="{E4742DF3-8755-44B6-9578-AF137EDB65B2}" presName="negativeSpace" presStyleCnt="0"/>
      <dgm:spPr/>
    </dgm:pt>
    <dgm:pt modelId="{EC88E7FD-8809-4E95-96A0-EC0E632BD954}" type="pres">
      <dgm:prSet presAssocID="{E4742DF3-8755-44B6-9578-AF137EDB65B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CC91014-347D-40C6-B333-4DC637F3ACAE}" type="presOf" srcId="{B71995EA-5AE5-4526-A5ED-2C73029F4235}" destId="{4DC6E730-848D-405B-B295-66BD24AF530C}" srcOrd="1" destOrd="0" presId="urn:microsoft.com/office/officeart/2005/8/layout/list1"/>
    <dgm:cxn modelId="{F8D69F62-423D-4D64-8501-5AC74634D486}" srcId="{4CC3617F-E871-43DB-B8FB-941B385136CD}" destId="{5ACF181B-BAC8-4568-91F0-5E8E3223B275}" srcOrd="1" destOrd="0" parTransId="{D12B953A-A583-40AB-B703-B1E35435EA9A}" sibTransId="{E9D0FFE9-42E1-4825-ACA8-F791418B3B60}"/>
    <dgm:cxn modelId="{5D78714C-C557-45E7-9686-BCFD353A7CF3}" srcId="{4CC3617F-E871-43DB-B8FB-941B385136CD}" destId="{E4742DF3-8755-44B6-9578-AF137EDB65B2}" srcOrd="3" destOrd="0" parTransId="{230DDB99-C709-4DE8-9441-FFB6A552B33F}" sibTransId="{5981BB3B-554F-4EE3-8FB1-6AF84F2F436A}"/>
    <dgm:cxn modelId="{60765354-C357-47C3-BFAD-1B54A8952BD6}" type="presOf" srcId="{4CC3617F-E871-43DB-B8FB-941B385136CD}" destId="{E6B43F18-0E82-42A9-8768-C6829F9D773D}" srcOrd="0" destOrd="0" presId="urn:microsoft.com/office/officeart/2005/8/layout/list1"/>
    <dgm:cxn modelId="{A1DAE055-CE82-44C2-97FF-E651A01AE365}" type="presOf" srcId="{E4742DF3-8755-44B6-9578-AF137EDB65B2}" destId="{0D67E35B-B52F-4A5C-91F6-246C65E3B808}" srcOrd="1" destOrd="0" presId="urn:microsoft.com/office/officeart/2005/8/layout/list1"/>
    <dgm:cxn modelId="{20B7A6A2-090A-46BB-A546-CAC2DCE922E7}" type="presOf" srcId="{2520709F-070D-4E1B-BE85-9A8AA62D9BEE}" destId="{76AFE58D-7FBA-481B-98D8-D7AF8D563143}" srcOrd="1" destOrd="0" presId="urn:microsoft.com/office/officeart/2005/8/layout/list1"/>
    <dgm:cxn modelId="{2B38D4BF-6919-4F0A-9DB7-6F72B356DEB4}" type="presOf" srcId="{B71995EA-5AE5-4526-A5ED-2C73029F4235}" destId="{71A41295-2DA6-4445-8449-00F59FB31DFD}" srcOrd="0" destOrd="0" presId="urn:microsoft.com/office/officeart/2005/8/layout/list1"/>
    <dgm:cxn modelId="{CD37D1C6-2288-46BD-9FD8-F46619D192FB}" srcId="{4CC3617F-E871-43DB-B8FB-941B385136CD}" destId="{B71995EA-5AE5-4526-A5ED-2C73029F4235}" srcOrd="2" destOrd="0" parTransId="{DD5A22A5-6E77-473E-9F7C-F3D86C1FDDC3}" sibTransId="{0BC42697-32B4-4EDF-B03B-D0DCAA5B3740}"/>
    <dgm:cxn modelId="{D0E033CD-8779-49B3-8FEE-EA9141EBEDF5}" type="presOf" srcId="{5ACF181B-BAC8-4568-91F0-5E8E3223B275}" destId="{4C3B7E5C-7E51-4851-A467-B579DB62A8A8}" srcOrd="1" destOrd="0" presId="urn:microsoft.com/office/officeart/2005/8/layout/list1"/>
    <dgm:cxn modelId="{6C0869F4-FE05-4ED6-9430-AC4BF5BFAAC5}" type="presOf" srcId="{2520709F-070D-4E1B-BE85-9A8AA62D9BEE}" destId="{312538D1-4876-4EF7-AFA8-112E3DFCD3A6}" srcOrd="0" destOrd="0" presId="urn:microsoft.com/office/officeart/2005/8/layout/list1"/>
    <dgm:cxn modelId="{8211CFF7-30C0-4147-BF89-D33A25131767}" srcId="{4CC3617F-E871-43DB-B8FB-941B385136CD}" destId="{2520709F-070D-4E1B-BE85-9A8AA62D9BEE}" srcOrd="0" destOrd="0" parTransId="{FFBF515A-6D93-4DEA-8638-DC0B206FC5E3}" sibTransId="{20BBBCDD-A0F2-4AA6-A540-8A7EA93FFF4B}"/>
    <dgm:cxn modelId="{24A091FA-60D0-4A9F-B517-0749971E3155}" type="presOf" srcId="{5ACF181B-BAC8-4568-91F0-5E8E3223B275}" destId="{5F6AB303-81AE-4622-90ED-8F87A606EC62}" srcOrd="0" destOrd="0" presId="urn:microsoft.com/office/officeart/2005/8/layout/list1"/>
    <dgm:cxn modelId="{F4C11DFD-D9D3-42E5-9A98-3CEF156DF6C7}" type="presOf" srcId="{E4742DF3-8755-44B6-9578-AF137EDB65B2}" destId="{F6DC755E-2E17-491A-A48C-9EF092B048E4}" srcOrd="0" destOrd="0" presId="urn:microsoft.com/office/officeart/2005/8/layout/list1"/>
    <dgm:cxn modelId="{D21E9705-9719-41FE-AC32-57001F1AC752}" type="presParOf" srcId="{E6B43F18-0E82-42A9-8768-C6829F9D773D}" destId="{7BC78799-2238-4DF2-B685-F57B5F4D18E7}" srcOrd="0" destOrd="0" presId="urn:microsoft.com/office/officeart/2005/8/layout/list1"/>
    <dgm:cxn modelId="{656D506A-78E9-4B95-90DF-629006A3713D}" type="presParOf" srcId="{7BC78799-2238-4DF2-B685-F57B5F4D18E7}" destId="{312538D1-4876-4EF7-AFA8-112E3DFCD3A6}" srcOrd="0" destOrd="0" presId="urn:microsoft.com/office/officeart/2005/8/layout/list1"/>
    <dgm:cxn modelId="{33B89D1A-1B6F-48A0-943F-B2ECF290F2F0}" type="presParOf" srcId="{7BC78799-2238-4DF2-B685-F57B5F4D18E7}" destId="{76AFE58D-7FBA-481B-98D8-D7AF8D563143}" srcOrd="1" destOrd="0" presId="urn:microsoft.com/office/officeart/2005/8/layout/list1"/>
    <dgm:cxn modelId="{C8A70E94-650D-4DE6-9CE0-7C7B36043E55}" type="presParOf" srcId="{E6B43F18-0E82-42A9-8768-C6829F9D773D}" destId="{B42A50D4-5610-47D9-A53B-BD545D5C4736}" srcOrd="1" destOrd="0" presId="urn:microsoft.com/office/officeart/2005/8/layout/list1"/>
    <dgm:cxn modelId="{1F698123-D2BB-4BA8-9266-3E6B51B09262}" type="presParOf" srcId="{E6B43F18-0E82-42A9-8768-C6829F9D773D}" destId="{3755DC99-6403-4861-9D83-54ADB9DD1E36}" srcOrd="2" destOrd="0" presId="urn:microsoft.com/office/officeart/2005/8/layout/list1"/>
    <dgm:cxn modelId="{AAFA0787-AE52-493A-934A-22D6E3AAE1D2}" type="presParOf" srcId="{E6B43F18-0E82-42A9-8768-C6829F9D773D}" destId="{8140901C-5DD7-4807-9D51-F4863FD2BBC4}" srcOrd="3" destOrd="0" presId="urn:microsoft.com/office/officeart/2005/8/layout/list1"/>
    <dgm:cxn modelId="{7700E11D-8F76-41A5-86BA-69979758DF17}" type="presParOf" srcId="{E6B43F18-0E82-42A9-8768-C6829F9D773D}" destId="{700E514F-4A83-4BCF-BE72-EC2DEEAE5BBE}" srcOrd="4" destOrd="0" presId="urn:microsoft.com/office/officeart/2005/8/layout/list1"/>
    <dgm:cxn modelId="{FCF8D70F-33DF-472B-B64F-F6236CB6D0D7}" type="presParOf" srcId="{700E514F-4A83-4BCF-BE72-EC2DEEAE5BBE}" destId="{5F6AB303-81AE-4622-90ED-8F87A606EC62}" srcOrd="0" destOrd="0" presId="urn:microsoft.com/office/officeart/2005/8/layout/list1"/>
    <dgm:cxn modelId="{3720BCF2-F036-4DE6-9163-E034FA693C9D}" type="presParOf" srcId="{700E514F-4A83-4BCF-BE72-EC2DEEAE5BBE}" destId="{4C3B7E5C-7E51-4851-A467-B579DB62A8A8}" srcOrd="1" destOrd="0" presId="urn:microsoft.com/office/officeart/2005/8/layout/list1"/>
    <dgm:cxn modelId="{0E22EE33-37F5-440E-912F-23F19EAEF842}" type="presParOf" srcId="{E6B43F18-0E82-42A9-8768-C6829F9D773D}" destId="{D4DF7DF2-C760-4E68-A4AC-4E2027E56D19}" srcOrd="5" destOrd="0" presId="urn:microsoft.com/office/officeart/2005/8/layout/list1"/>
    <dgm:cxn modelId="{583AD503-D3B8-4A9E-A18D-AD237172A394}" type="presParOf" srcId="{E6B43F18-0E82-42A9-8768-C6829F9D773D}" destId="{ED776B31-E571-4D51-BD24-030EB9D62297}" srcOrd="6" destOrd="0" presId="urn:microsoft.com/office/officeart/2005/8/layout/list1"/>
    <dgm:cxn modelId="{06230906-D860-40B1-8E0E-2767D6F31D85}" type="presParOf" srcId="{E6B43F18-0E82-42A9-8768-C6829F9D773D}" destId="{48AFF134-F432-4B58-B557-ED6668640919}" srcOrd="7" destOrd="0" presId="urn:microsoft.com/office/officeart/2005/8/layout/list1"/>
    <dgm:cxn modelId="{5F477E5F-2A04-496E-A0EF-24253141BE12}" type="presParOf" srcId="{E6B43F18-0E82-42A9-8768-C6829F9D773D}" destId="{2DADD51D-4EDF-421F-8203-B2E4D399F42F}" srcOrd="8" destOrd="0" presId="urn:microsoft.com/office/officeart/2005/8/layout/list1"/>
    <dgm:cxn modelId="{304C0C68-619C-4421-B5BA-820685D79F8D}" type="presParOf" srcId="{2DADD51D-4EDF-421F-8203-B2E4D399F42F}" destId="{71A41295-2DA6-4445-8449-00F59FB31DFD}" srcOrd="0" destOrd="0" presId="urn:microsoft.com/office/officeart/2005/8/layout/list1"/>
    <dgm:cxn modelId="{85B8B00B-5EA8-4FF8-9535-7182EC0BD8C2}" type="presParOf" srcId="{2DADD51D-4EDF-421F-8203-B2E4D399F42F}" destId="{4DC6E730-848D-405B-B295-66BD24AF530C}" srcOrd="1" destOrd="0" presId="urn:microsoft.com/office/officeart/2005/8/layout/list1"/>
    <dgm:cxn modelId="{BE0CEECA-661B-495C-80D0-6644071D9910}" type="presParOf" srcId="{E6B43F18-0E82-42A9-8768-C6829F9D773D}" destId="{9DBBD303-ACF4-486A-8B00-8F67C5929A81}" srcOrd="9" destOrd="0" presId="urn:microsoft.com/office/officeart/2005/8/layout/list1"/>
    <dgm:cxn modelId="{08BEA1FD-8B69-40D8-96FF-D310A8F28446}" type="presParOf" srcId="{E6B43F18-0E82-42A9-8768-C6829F9D773D}" destId="{22A0D6D3-AC52-4946-88DC-37971877B9D4}" srcOrd="10" destOrd="0" presId="urn:microsoft.com/office/officeart/2005/8/layout/list1"/>
    <dgm:cxn modelId="{22C6CB3C-5A23-4A49-A451-4EC7BED04133}" type="presParOf" srcId="{E6B43F18-0E82-42A9-8768-C6829F9D773D}" destId="{EC107093-1D0F-429D-8147-A78711C186E7}" srcOrd="11" destOrd="0" presId="urn:microsoft.com/office/officeart/2005/8/layout/list1"/>
    <dgm:cxn modelId="{8643DC15-01D3-442C-9A6D-2B3222514936}" type="presParOf" srcId="{E6B43F18-0E82-42A9-8768-C6829F9D773D}" destId="{68456498-44D1-42B8-818A-DB19FFFEED8C}" srcOrd="12" destOrd="0" presId="urn:microsoft.com/office/officeart/2005/8/layout/list1"/>
    <dgm:cxn modelId="{2DFF07E3-25A0-42A7-A16F-234ACAF49949}" type="presParOf" srcId="{68456498-44D1-42B8-818A-DB19FFFEED8C}" destId="{F6DC755E-2E17-491A-A48C-9EF092B048E4}" srcOrd="0" destOrd="0" presId="urn:microsoft.com/office/officeart/2005/8/layout/list1"/>
    <dgm:cxn modelId="{4D37AA07-36CA-4AB5-918B-E0F9460DDC26}" type="presParOf" srcId="{68456498-44D1-42B8-818A-DB19FFFEED8C}" destId="{0D67E35B-B52F-4A5C-91F6-246C65E3B808}" srcOrd="1" destOrd="0" presId="urn:microsoft.com/office/officeart/2005/8/layout/list1"/>
    <dgm:cxn modelId="{D97FFB34-49F5-4F46-B90A-0B5FD40AC07C}" type="presParOf" srcId="{E6B43F18-0E82-42A9-8768-C6829F9D773D}" destId="{9A18D2CD-C961-4280-A9ED-1EF3368F4469}" srcOrd="13" destOrd="0" presId="urn:microsoft.com/office/officeart/2005/8/layout/list1"/>
    <dgm:cxn modelId="{FA7383BE-D3F6-416B-ABA6-6A9E2E8B0C83}" type="presParOf" srcId="{E6B43F18-0E82-42A9-8768-C6829F9D773D}" destId="{EC88E7FD-8809-4E95-96A0-EC0E632BD95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02B7C5-6A81-47E4-8880-4103DEFE1F7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AD14E01-DE92-404B-AC65-6E1F52F0FE88}">
      <dgm:prSet/>
      <dgm:spPr/>
      <dgm:t>
        <a:bodyPr/>
        <a:lstStyle/>
        <a:p>
          <a:pPr>
            <a:defRPr cap="all"/>
          </a:pPr>
          <a:r>
            <a:rPr lang="en-US"/>
            <a:t>name = input('Enter your name: ')</a:t>
          </a:r>
        </a:p>
      </dgm:t>
    </dgm:pt>
    <dgm:pt modelId="{D2FEF423-1367-4C2D-9E33-93AEC2F40C84}" type="parTrans" cxnId="{7B81FA55-BB35-4836-B44C-740A9DB1BB31}">
      <dgm:prSet/>
      <dgm:spPr/>
      <dgm:t>
        <a:bodyPr/>
        <a:lstStyle/>
        <a:p>
          <a:endParaRPr lang="en-US"/>
        </a:p>
      </dgm:t>
    </dgm:pt>
    <dgm:pt modelId="{7E5B8014-952D-4D7D-882F-87D6F629CEF8}" type="sibTrans" cxnId="{7B81FA55-BB35-4836-B44C-740A9DB1BB31}">
      <dgm:prSet/>
      <dgm:spPr/>
      <dgm:t>
        <a:bodyPr/>
        <a:lstStyle/>
        <a:p>
          <a:endParaRPr lang="en-US"/>
        </a:p>
      </dgm:t>
    </dgm:pt>
    <dgm:pt modelId="{03AE528B-AC0C-44E6-8CE8-C18B17977656}">
      <dgm:prSet/>
      <dgm:spPr/>
      <dgm:t>
        <a:bodyPr/>
        <a:lstStyle/>
        <a:p>
          <a:pPr>
            <a:defRPr cap="all"/>
          </a:pPr>
          <a:r>
            <a:rPr lang="en-US"/>
            <a:t>print('Hello,', name)</a:t>
          </a:r>
        </a:p>
      </dgm:t>
    </dgm:pt>
    <dgm:pt modelId="{F45C2BED-E76C-4969-8506-82257C80158A}" type="parTrans" cxnId="{4BBBCADC-8792-4E26-9B41-A8DB8867A2B7}">
      <dgm:prSet/>
      <dgm:spPr/>
      <dgm:t>
        <a:bodyPr/>
        <a:lstStyle/>
        <a:p>
          <a:endParaRPr lang="en-US"/>
        </a:p>
      </dgm:t>
    </dgm:pt>
    <dgm:pt modelId="{B5548B1A-ABE3-43C5-8993-F01E7DC8BFBA}" type="sibTrans" cxnId="{4BBBCADC-8792-4E26-9B41-A8DB8867A2B7}">
      <dgm:prSet/>
      <dgm:spPr/>
      <dgm:t>
        <a:bodyPr/>
        <a:lstStyle/>
        <a:p>
          <a:endParaRPr lang="en-US"/>
        </a:p>
      </dgm:t>
    </dgm:pt>
    <dgm:pt modelId="{D7E482D8-2293-40F0-8001-63F536149AAA}" type="pres">
      <dgm:prSet presAssocID="{2902B7C5-6A81-47E4-8880-4103DEFE1F7B}" presName="root" presStyleCnt="0">
        <dgm:presLayoutVars>
          <dgm:dir/>
          <dgm:resizeHandles val="exact"/>
        </dgm:presLayoutVars>
      </dgm:prSet>
      <dgm:spPr/>
    </dgm:pt>
    <dgm:pt modelId="{1BFE4377-5C67-4A98-974E-A783EE86E7B6}" type="pres">
      <dgm:prSet presAssocID="{5AD14E01-DE92-404B-AC65-6E1F52F0FE88}" presName="compNode" presStyleCnt="0"/>
      <dgm:spPr/>
    </dgm:pt>
    <dgm:pt modelId="{4D540E94-9984-41A6-9590-3482EA927A9A}" type="pres">
      <dgm:prSet presAssocID="{5AD14E01-DE92-404B-AC65-6E1F52F0FE88}" presName="iconBgRect" presStyleLbl="bgShp" presStyleIdx="0" presStyleCnt="2"/>
      <dgm:spPr/>
    </dgm:pt>
    <dgm:pt modelId="{7DB4C3EB-95BC-4038-9FE9-935CAFFCDD9F}" type="pres">
      <dgm:prSet presAssocID="{5AD14E01-DE92-404B-AC65-6E1F52F0FE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9F596269-8F41-4A2E-869D-0BF6A682D602}" type="pres">
      <dgm:prSet presAssocID="{5AD14E01-DE92-404B-AC65-6E1F52F0FE88}" presName="spaceRect" presStyleCnt="0"/>
      <dgm:spPr/>
    </dgm:pt>
    <dgm:pt modelId="{475BE08C-F4EA-4410-94A8-06B1B9521D63}" type="pres">
      <dgm:prSet presAssocID="{5AD14E01-DE92-404B-AC65-6E1F52F0FE88}" presName="textRect" presStyleLbl="revTx" presStyleIdx="0" presStyleCnt="2">
        <dgm:presLayoutVars>
          <dgm:chMax val="1"/>
          <dgm:chPref val="1"/>
        </dgm:presLayoutVars>
      </dgm:prSet>
      <dgm:spPr/>
    </dgm:pt>
    <dgm:pt modelId="{4C02F5E9-AAC1-410D-974D-DF00A07497C3}" type="pres">
      <dgm:prSet presAssocID="{7E5B8014-952D-4D7D-882F-87D6F629CEF8}" presName="sibTrans" presStyleCnt="0"/>
      <dgm:spPr/>
    </dgm:pt>
    <dgm:pt modelId="{28943F1C-DD16-4FC4-9071-E5E4C3E00779}" type="pres">
      <dgm:prSet presAssocID="{03AE528B-AC0C-44E6-8CE8-C18B17977656}" presName="compNode" presStyleCnt="0"/>
      <dgm:spPr/>
    </dgm:pt>
    <dgm:pt modelId="{061F25C9-4B85-46EE-9282-93B82701DFA4}" type="pres">
      <dgm:prSet presAssocID="{03AE528B-AC0C-44E6-8CE8-C18B17977656}" presName="iconBgRect" presStyleLbl="bgShp" presStyleIdx="1" presStyleCnt="2"/>
      <dgm:spPr/>
    </dgm:pt>
    <dgm:pt modelId="{AADB9052-708A-4F96-9371-B0568F05B2DD}" type="pres">
      <dgm:prSet presAssocID="{03AE528B-AC0C-44E6-8CE8-C18B179776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6F2B9C73-5959-41B4-AB01-C88249E4D3DE}" type="pres">
      <dgm:prSet presAssocID="{03AE528B-AC0C-44E6-8CE8-C18B17977656}" presName="spaceRect" presStyleCnt="0"/>
      <dgm:spPr/>
    </dgm:pt>
    <dgm:pt modelId="{CE41F5D7-5354-4F55-A323-713550B8245A}" type="pres">
      <dgm:prSet presAssocID="{03AE528B-AC0C-44E6-8CE8-C18B1797765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F31E627-4C35-4AD1-9EBF-6312CC3B99E8}" type="presOf" srcId="{5AD14E01-DE92-404B-AC65-6E1F52F0FE88}" destId="{475BE08C-F4EA-4410-94A8-06B1B9521D63}" srcOrd="0" destOrd="0" presId="urn:microsoft.com/office/officeart/2018/5/layout/IconCircleLabelList"/>
    <dgm:cxn modelId="{7B81FA55-BB35-4836-B44C-740A9DB1BB31}" srcId="{2902B7C5-6A81-47E4-8880-4103DEFE1F7B}" destId="{5AD14E01-DE92-404B-AC65-6E1F52F0FE88}" srcOrd="0" destOrd="0" parTransId="{D2FEF423-1367-4C2D-9E33-93AEC2F40C84}" sibTransId="{7E5B8014-952D-4D7D-882F-87D6F629CEF8}"/>
    <dgm:cxn modelId="{8BEFD09A-5A97-416A-A2E8-163B72DCB4FB}" type="presOf" srcId="{2902B7C5-6A81-47E4-8880-4103DEFE1F7B}" destId="{D7E482D8-2293-40F0-8001-63F536149AAA}" srcOrd="0" destOrd="0" presId="urn:microsoft.com/office/officeart/2018/5/layout/IconCircleLabelList"/>
    <dgm:cxn modelId="{ADF42FB6-3361-49DA-A61C-67CF5CD4DEFE}" type="presOf" srcId="{03AE528B-AC0C-44E6-8CE8-C18B17977656}" destId="{CE41F5D7-5354-4F55-A323-713550B8245A}" srcOrd="0" destOrd="0" presId="urn:microsoft.com/office/officeart/2018/5/layout/IconCircleLabelList"/>
    <dgm:cxn modelId="{4BBBCADC-8792-4E26-9B41-A8DB8867A2B7}" srcId="{2902B7C5-6A81-47E4-8880-4103DEFE1F7B}" destId="{03AE528B-AC0C-44E6-8CE8-C18B17977656}" srcOrd="1" destOrd="0" parTransId="{F45C2BED-E76C-4969-8506-82257C80158A}" sibTransId="{B5548B1A-ABE3-43C5-8993-F01E7DC8BFBA}"/>
    <dgm:cxn modelId="{C61DB8D2-C4D5-4237-B934-AD5395A9D767}" type="presParOf" srcId="{D7E482D8-2293-40F0-8001-63F536149AAA}" destId="{1BFE4377-5C67-4A98-974E-A783EE86E7B6}" srcOrd="0" destOrd="0" presId="urn:microsoft.com/office/officeart/2018/5/layout/IconCircleLabelList"/>
    <dgm:cxn modelId="{A719D570-A40D-43B9-B5DA-26B9BE00801D}" type="presParOf" srcId="{1BFE4377-5C67-4A98-974E-A783EE86E7B6}" destId="{4D540E94-9984-41A6-9590-3482EA927A9A}" srcOrd="0" destOrd="0" presId="urn:microsoft.com/office/officeart/2018/5/layout/IconCircleLabelList"/>
    <dgm:cxn modelId="{254B7EE8-378E-4F60-896A-7117B40E0291}" type="presParOf" srcId="{1BFE4377-5C67-4A98-974E-A783EE86E7B6}" destId="{7DB4C3EB-95BC-4038-9FE9-935CAFFCDD9F}" srcOrd="1" destOrd="0" presId="urn:microsoft.com/office/officeart/2018/5/layout/IconCircleLabelList"/>
    <dgm:cxn modelId="{D892EBE0-153B-4904-BB1C-2CFD97F5C825}" type="presParOf" srcId="{1BFE4377-5C67-4A98-974E-A783EE86E7B6}" destId="{9F596269-8F41-4A2E-869D-0BF6A682D602}" srcOrd="2" destOrd="0" presId="urn:microsoft.com/office/officeart/2018/5/layout/IconCircleLabelList"/>
    <dgm:cxn modelId="{A59F1F32-A88F-4BD1-B31C-2D2C90705E8B}" type="presParOf" srcId="{1BFE4377-5C67-4A98-974E-A783EE86E7B6}" destId="{475BE08C-F4EA-4410-94A8-06B1B9521D63}" srcOrd="3" destOrd="0" presId="urn:microsoft.com/office/officeart/2018/5/layout/IconCircleLabelList"/>
    <dgm:cxn modelId="{76D901A9-1C74-42C4-9E41-5AD56354858F}" type="presParOf" srcId="{D7E482D8-2293-40F0-8001-63F536149AAA}" destId="{4C02F5E9-AAC1-410D-974D-DF00A07497C3}" srcOrd="1" destOrd="0" presId="urn:microsoft.com/office/officeart/2018/5/layout/IconCircleLabelList"/>
    <dgm:cxn modelId="{CB9BEB49-9B73-43CC-85F1-F3C38CA4838D}" type="presParOf" srcId="{D7E482D8-2293-40F0-8001-63F536149AAA}" destId="{28943F1C-DD16-4FC4-9071-E5E4C3E00779}" srcOrd="2" destOrd="0" presId="urn:microsoft.com/office/officeart/2018/5/layout/IconCircleLabelList"/>
    <dgm:cxn modelId="{4A66AFAD-72D3-40AB-98F9-4D815BC11704}" type="presParOf" srcId="{28943F1C-DD16-4FC4-9071-E5E4C3E00779}" destId="{061F25C9-4B85-46EE-9282-93B82701DFA4}" srcOrd="0" destOrd="0" presId="urn:microsoft.com/office/officeart/2018/5/layout/IconCircleLabelList"/>
    <dgm:cxn modelId="{609018D0-D1CE-4791-B2CA-0E98A4C8E1D3}" type="presParOf" srcId="{28943F1C-DD16-4FC4-9071-E5E4C3E00779}" destId="{AADB9052-708A-4F96-9371-B0568F05B2DD}" srcOrd="1" destOrd="0" presId="urn:microsoft.com/office/officeart/2018/5/layout/IconCircleLabelList"/>
    <dgm:cxn modelId="{D6482A97-4EFF-44E8-89A2-AE8E8B38AD34}" type="presParOf" srcId="{28943F1C-DD16-4FC4-9071-E5E4C3E00779}" destId="{6F2B9C73-5959-41B4-AB01-C88249E4D3DE}" srcOrd="2" destOrd="0" presId="urn:microsoft.com/office/officeart/2018/5/layout/IconCircleLabelList"/>
    <dgm:cxn modelId="{9ECD19A6-DD93-4602-B7BE-1095271276F5}" type="presParOf" srcId="{28943F1C-DD16-4FC4-9071-E5E4C3E00779}" destId="{CE41F5D7-5354-4F55-A323-713550B824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3E33C6-404B-410D-AC78-03FBA23F5E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6AF2E7B-ED2E-45C0-B309-154CE0C5298A}">
      <dgm:prSet/>
      <dgm:spPr/>
      <dgm:t>
        <a:bodyPr/>
        <a:lstStyle/>
        <a:p>
          <a:r>
            <a:rPr lang="en-US"/>
            <a:t>We want for user to input their favorite food</a:t>
          </a:r>
        </a:p>
      </dgm:t>
    </dgm:pt>
    <dgm:pt modelId="{48AF7275-E1F3-441B-8E0C-CDD7B1F57FD0}" type="parTrans" cxnId="{0D9381C1-6471-4D64-9B01-3606EF96407D}">
      <dgm:prSet/>
      <dgm:spPr/>
      <dgm:t>
        <a:bodyPr/>
        <a:lstStyle/>
        <a:p>
          <a:endParaRPr lang="en-US"/>
        </a:p>
      </dgm:t>
    </dgm:pt>
    <dgm:pt modelId="{62538BE5-FF99-4E34-B3E9-9024B9443043}" type="sibTrans" cxnId="{0D9381C1-6471-4D64-9B01-3606EF96407D}">
      <dgm:prSet/>
      <dgm:spPr/>
      <dgm:t>
        <a:bodyPr/>
        <a:lstStyle/>
        <a:p>
          <a:endParaRPr lang="en-US"/>
        </a:p>
      </dgm:t>
    </dgm:pt>
    <dgm:pt modelId="{BBC9B8AA-DA13-4BED-8B96-10269B70E444}">
      <dgm:prSet/>
      <dgm:spPr/>
      <dgm:t>
        <a:bodyPr/>
        <a:lstStyle/>
        <a:p>
          <a:r>
            <a:rPr lang="en-US"/>
            <a:t>We want to ask for its price</a:t>
          </a:r>
        </a:p>
      </dgm:t>
    </dgm:pt>
    <dgm:pt modelId="{318B837A-05ED-4F8A-8576-5DEC2153D9A1}" type="parTrans" cxnId="{513CA4A6-AFFB-4050-BA0D-AF488A82F20E}">
      <dgm:prSet/>
      <dgm:spPr/>
      <dgm:t>
        <a:bodyPr/>
        <a:lstStyle/>
        <a:p>
          <a:endParaRPr lang="en-US"/>
        </a:p>
      </dgm:t>
    </dgm:pt>
    <dgm:pt modelId="{39EEC1C6-74B4-4E31-83A1-7099ED11FA72}" type="sibTrans" cxnId="{513CA4A6-AFFB-4050-BA0D-AF488A82F20E}">
      <dgm:prSet/>
      <dgm:spPr/>
      <dgm:t>
        <a:bodyPr/>
        <a:lstStyle/>
        <a:p>
          <a:endParaRPr lang="en-US"/>
        </a:p>
      </dgm:t>
    </dgm:pt>
    <dgm:pt modelId="{0DD9C58D-BF58-47E0-A502-CD67A9F215AE}">
      <dgm:prSet/>
      <dgm:spPr/>
      <dgm:t>
        <a:bodyPr/>
        <a:lstStyle/>
        <a:p>
          <a:r>
            <a:rPr lang="en-US"/>
            <a:t>We want to find out how much to buy</a:t>
          </a:r>
        </a:p>
      </dgm:t>
    </dgm:pt>
    <dgm:pt modelId="{7CA0AEFD-862E-4EB2-9E85-97F1F30AFE3F}" type="parTrans" cxnId="{163D8345-F430-4954-856B-1F37BE0EC501}">
      <dgm:prSet/>
      <dgm:spPr/>
      <dgm:t>
        <a:bodyPr/>
        <a:lstStyle/>
        <a:p>
          <a:endParaRPr lang="en-US"/>
        </a:p>
      </dgm:t>
    </dgm:pt>
    <dgm:pt modelId="{EBCCDA16-807A-45B5-8BD1-0A22E31C5673}" type="sibTrans" cxnId="{163D8345-F430-4954-856B-1F37BE0EC501}">
      <dgm:prSet/>
      <dgm:spPr/>
      <dgm:t>
        <a:bodyPr/>
        <a:lstStyle/>
        <a:p>
          <a:endParaRPr lang="en-US"/>
        </a:p>
      </dgm:t>
    </dgm:pt>
    <dgm:pt modelId="{8971AF54-1AD7-4AA0-B62B-7EDDD915943A}">
      <dgm:prSet/>
      <dgm:spPr/>
      <dgm:t>
        <a:bodyPr/>
        <a:lstStyle/>
        <a:p>
          <a:r>
            <a:rPr lang="en-US"/>
            <a:t>We want to calculate total</a:t>
          </a:r>
        </a:p>
      </dgm:t>
    </dgm:pt>
    <dgm:pt modelId="{512AA9D2-006E-4793-BE8B-3AEE5482FD3E}" type="parTrans" cxnId="{11C3CA21-6282-4C21-9657-56449E5C632B}">
      <dgm:prSet/>
      <dgm:spPr/>
      <dgm:t>
        <a:bodyPr/>
        <a:lstStyle/>
        <a:p>
          <a:endParaRPr lang="en-US"/>
        </a:p>
      </dgm:t>
    </dgm:pt>
    <dgm:pt modelId="{F4EB595B-4F0D-4FD5-BB4B-640FCFF4DA02}" type="sibTrans" cxnId="{11C3CA21-6282-4C21-9657-56449E5C632B}">
      <dgm:prSet/>
      <dgm:spPr/>
      <dgm:t>
        <a:bodyPr/>
        <a:lstStyle/>
        <a:p>
          <a:endParaRPr lang="en-US"/>
        </a:p>
      </dgm:t>
    </dgm:pt>
    <dgm:pt modelId="{C2594714-F117-4868-A9E5-7B75BB7A197B}">
      <dgm:prSet/>
      <dgm:spPr/>
      <dgm:t>
        <a:bodyPr/>
        <a:lstStyle/>
        <a:p>
          <a:r>
            <a:rPr lang="en-US"/>
            <a:t>What to improve?</a:t>
          </a:r>
        </a:p>
      </dgm:t>
    </dgm:pt>
    <dgm:pt modelId="{2A9993F7-CFBF-46A4-8679-2CDF87A7C014}" type="parTrans" cxnId="{9833AF86-0CCA-44D2-B91F-F6D4AEF46FA9}">
      <dgm:prSet/>
      <dgm:spPr/>
      <dgm:t>
        <a:bodyPr/>
        <a:lstStyle/>
        <a:p>
          <a:endParaRPr lang="en-US"/>
        </a:p>
      </dgm:t>
    </dgm:pt>
    <dgm:pt modelId="{323596A0-0EEA-4ACF-A825-72AA148B0182}" type="sibTrans" cxnId="{9833AF86-0CCA-44D2-B91F-F6D4AEF46FA9}">
      <dgm:prSet/>
      <dgm:spPr/>
      <dgm:t>
        <a:bodyPr/>
        <a:lstStyle/>
        <a:p>
          <a:endParaRPr lang="en-US"/>
        </a:p>
      </dgm:t>
    </dgm:pt>
    <dgm:pt modelId="{CF186096-692F-4F09-9E3F-D89D07A0B7CB}" type="pres">
      <dgm:prSet presAssocID="{193E33C6-404B-410D-AC78-03FBA23F5EBE}" presName="root" presStyleCnt="0">
        <dgm:presLayoutVars>
          <dgm:dir/>
          <dgm:resizeHandles val="exact"/>
        </dgm:presLayoutVars>
      </dgm:prSet>
      <dgm:spPr/>
    </dgm:pt>
    <dgm:pt modelId="{13F21FF1-776B-4877-80F9-A93766649DD0}" type="pres">
      <dgm:prSet presAssocID="{66AF2E7B-ED2E-45C0-B309-154CE0C5298A}" presName="compNode" presStyleCnt="0"/>
      <dgm:spPr/>
    </dgm:pt>
    <dgm:pt modelId="{30FF5F1D-3852-4E43-9EBE-D5A22FDC12A4}" type="pres">
      <dgm:prSet presAssocID="{66AF2E7B-ED2E-45C0-B309-154CE0C5298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AD769719-CD6F-4735-B73A-E5608FFBBBF2}" type="pres">
      <dgm:prSet presAssocID="{66AF2E7B-ED2E-45C0-B309-154CE0C5298A}" presName="spaceRect" presStyleCnt="0"/>
      <dgm:spPr/>
    </dgm:pt>
    <dgm:pt modelId="{4B5DA270-534F-4B6E-89D7-E68B00AE8CA0}" type="pres">
      <dgm:prSet presAssocID="{66AF2E7B-ED2E-45C0-B309-154CE0C5298A}" presName="textRect" presStyleLbl="revTx" presStyleIdx="0" presStyleCnt="5">
        <dgm:presLayoutVars>
          <dgm:chMax val="1"/>
          <dgm:chPref val="1"/>
        </dgm:presLayoutVars>
      </dgm:prSet>
      <dgm:spPr/>
    </dgm:pt>
    <dgm:pt modelId="{B45DF9A5-F568-43E8-A15C-C84228619B0D}" type="pres">
      <dgm:prSet presAssocID="{62538BE5-FF99-4E34-B3E9-9024B9443043}" presName="sibTrans" presStyleCnt="0"/>
      <dgm:spPr/>
    </dgm:pt>
    <dgm:pt modelId="{B3289981-F83A-4B64-BEED-5F0E65DAC4CC}" type="pres">
      <dgm:prSet presAssocID="{BBC9B8AA-DA13-4BED-8B96-10269B70E444}" presName="compNode" presStyleCnt="0"/>
      <dgm:spPr/>
    </dgm:pt>
    <dgm:pt modelId="{FC04821F-37F5-41F6-A841-AB7B4C3170F0}" type="pres">
      <dgm:prSet presAssocID="{BBC9B8AA-DA13-4BED-8B96-10269B70E4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AB8044F-D139-44A3-8F88-D86F7B2B989F}" type="pres">
      <dgm:prSet presAssocID="{BBC9B8AA-DA13-4BED-8B96-10269B70E444}" presName="spaceRect" presStyleCnt="0"/>
      <dgm:spPr/>
    </dgm:pt>
    <dgm:pt modelId="{301414A8-B5B6-4209-961F-37CEEA705EF1}" type="pres">
      <dgm:prSet presAssocID="{BBC9B8AA-DA13-4BED-8B96-10269B70E444}" presName="textRect" presStyleLbl="revTx" presStyleIdx="1" presStyleCnt="5">
        <dgm:presLayoutVars>
          <dgm:chMax val="1"/>
          <dgm:chPref val="1"/>
        </dgm:presLayoutVars>
      </dgm:prSet>
      <dgm:spPr/>
    </dgm:pt>
    <dgm:pt modelId="{ADE0D863-7C9A-4557-9EEB-D134DDF58A9E}" type="pres">
      <dgm:prSet presAssocID="{39EEC1C6-74B4-4E31-83A1-7099ED11FA72}" presName="sibTrans" presStyleCnt="0"/>
      <dgm:spPr/>
    </dgm:pt>
    <dgm:pt modelId="{2C3B9638-9DE7-4057-8BBA-65D523FCF8EA}" type="pres">
      <dgm:prSet presAssocID="{0DD9C58D-BF58-47E0-A502-CD67A9F215AE}" presName="compNode" presStyleCnt="0"/>
      <dgm:spPr/>
    </dgm:pt>
    <dgm:pt modelId="{EC2F4A1D-DA79-44AF-B3E0-A7AB3B102A76}" type="pres">
      <dgm:prSet presAssocID="{0DD9C58D-BF58-47E0-A502-CD67A9F215A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62FE432A-9B89-4F70-9FBB-B41BD8C4278D}" type="pres">
      <dgm:prSet presAssocID="{0DD9C58D-BF58-47E0-A502-CD67A9F215AE}" presName="spaceRect" presStyleCnt="0"/>
      <dgm:spPr/>
    </dgm:pt>
    <dgm:pt modelId="{8C002C22-4D00-4C2E-88C9-3CEFED441DC5}" type="pres">
      <dgm:prSet presAssocID="{0DD9C58D-BF58-47E0-A502-CD67A9F215AE}" presName="textRect" presStyleLbl="revTx" presStyleIdx="2" presStyleCnt="5">
        <dgm:presLayoutVars>
          <dgm:chMax val="1"/>
          <dgm:chPref val="1"/>
        </dgm:presLayoutVars>
      </dgm:prSet>
      <dgm:spPr/>
    </dgm:pt>
    <dgm:pt modelId="{0E98F4C2-CE9F-42A3-B457-0AA93F2D72E2}" type="pres">
      <dgm:prSet presAssocID="{EBCCDA16-807A-45B5-8BD1-0A22E31C5673}" presName="sibTrans" presStyleCnt="0"/>
      <dgm:spPr/>
    </dgm:pt>
    <dgm:pt modelId="{08577B10-ABC0-472B-BC7C-01B964DAD613}" type="pres">
      <dgm:prSet presAssocID="{8971AF54-1AD7-4AA0-B62B-7EDDD915943A}" presName="compNode" presStyleCnt="0"/>
      <dgm:spPr/>
    </dgm:pt>
    <dgm:pt modelId="{A3EFD6C0-B831-448B-9849-6A3CDAC264FA}" type="pres">
      <dgm:prSet presAssocID="{8971AF54-1AD7-4AA0-B62B-7EDDD915943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47827C0-0F56-484A-85EA-681D11BBA413}" type="pres">
      <dgm:prSet presAssocID="{8971AF54-1AD7-4AA0-B62B-7EDDD915943A}" presName="spaceRect" presStyleCnt="0"/>
      <dgm:spPr/>
    </dgm:pt>
    <dgm:pt modelId="{124FCFE4-55C0-4AF6-B69F-420CEC54F67B}" type="pres">
      <dgm:prSet presAssocID="{8971AF54-1AD7-4AA0-B62B-7EDDD915943A}" presName="textRect" presStyleLbl="revTx" presStyleIdx="3" presStyleCnt="5">
        <dgm:presLayoutVars>
          <dgm:chMax val="1"/>
          <dgm:chPref val="1"/>
        </dgm:presLayoutVars>
      </dgm:prSet>
      <dgm:spPr/>
    </dgm:pt>
    <dgm:pt modelId="{4C596328-9E9A-4F82-8213-D67D01E0CE9F}" type="pres">
      <dgm:prSet presAssocID="{F4EB595B-4F0D-4FD5-BB4B-640FCFF4DA02}" presName="sibTrans" presStyleCnt="0"/>
      <dgm:spPr/>
    </dgm:pt>
    <dgm:pt modelId="{399A6D4A-3E62-41DC-A6FE-EC593852F38F}" type="pres">
      <dgm:prSet presAssocID="{C2594714-F117-4868-A9E5-7B75BB7A197B}" presName="compNode" presStyleCnt="0"/>
      <dgm:spPr/>
    </dgm:pt>
    <dgm:pt modelId="{DF87D36D-207F-4F5E-8957-8FADEBD04CFE}" type="pres">
      <dgm:prSet presAssocID="{C2594714-F117-4868-A9E5-7B75BB7A197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F8DED00-45CB-4814-85DE-7C923F7A4AA6}" type="pres">
      <dgm:prSet presAssocID="{C2594714-F117-4868-A9E5-7B75BB7A197B}" presName="spaceRect" presStyleCnt="0"/>
      <dgm:spPr/>
    </dgm:pt>
    <dgm:pt modelId="{73804B3C-B774-4721-8F1B-733157358D14}" type="pres">
      <dgm:prSet presAssocID="{C2594714-F117-4868-A9E5-7B75BB7A197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A502807-B050-4F3E-ADF8-F8DC4B893102}" type="presOf" srcId="{193E33C6-404B-410D-AC78-03FBA23F5EBE}" destId="{CF186096-692F-4F09-9E3F-D89D07A0B7CB}" srcOrd="0" destOrd="0" presId="urn:microsoft.com/office/officeart/2018/2/layout/IconLabelList"/>
    <dgm:cxn modelId="{B44AAD12-4CE5-4B48-8922-06BD2FE9D4C1}" type="presOf" srcId="{BBC9B8AA-DA13-4BED-8B96-10269B70E444}" destId="{301414A8-B5B6-4209-961F-37CEEA705EF1}" srcOrd="0" destOrd="0" presId="urn:microsoft.com/office/officeart/2018/2/layout/IconLabelList"/>
    <dgm:cxn modelId="{ACC08B17-D5DC-4898-8044-D59EBE4D5BE9}" type="presOf" srcId="{66AF2E7B-ED2E-45C0-B309-154CE0C5298A}" destId="{4B5DA270-534F-4B6E-89D7-E68B00AE8CA0}" srcOrd="0" destOrd="0" presId="urn:microsoft.com/office/officeart/2018/2/layout/IconLabelList"/>
    <dgm:cxn modelId="{11C3CA21-6282-4C21-9657-56449E5C632B}" srcId="{193E33C6-404B-410D-AC78-03FBA23F5EBE}" destId="{8971AF54-1AD7-4AA0-B62B-7EDDD915943A}" srcOrd="3" destOrd="0" parTransId="{512AA9D2-006E-4793-BE8B-3AEE5482FD3E}" sibTransId="{F4EB595B-4F0D-4FD5-BB4B-640FCFF4DA02}"/>
    <dgm:cxn modelId="{163D8345-F430-4954-856B-1F37BE0EC501}" srcId="{193E33C6-404B-410D-AC78-03FBA23F5EBE}" destId="{0DD9C58D-BF58-47E0-A502-CD67A9F215AE}" srcOrd="2" destOrd="0" parTransId="{7CA0AEFD-862E-4EB2-9E85-97F1F30AFE3F}" sibTransId="{EBCCDA16-807A-45B5-8BD1-0A22E31C5673}"/>
    <dgm:cxn modelId="{9833AF86-0CCA-44D2-B91F-F6D4AEF46FA9}" srcId="{193E33C6-404B-410D-AC78-03FBA23F5EBE}" destId="{C2594714-F117-4868-A9E5-7B75BB7A197B}" srcOrd="4" destOrd="0" parTransId="{2A9993F7-CFBF-46A4-8679-2CDF87A7C014}" sibTransId="{323596A0-0EEA-4ACF-A825-72AA148B0182}"/>
    <dgm:cxn modelId="{513CA4A6-AFFB-4050-BA0D-AF488A82F20E}" srcId="{193E33C6-404B-410D-AC78-03FBA23F5EBE}" destId="{BBC9B8AA-DA13-4BED-8B96-10269B70E444}" srcOrd="1" destOrd="0" parTransId="{318B837A-05ED-4F8A-8576-5DEC2153D9A1}" sibTransId="{39EEC1C6-74B4-4E31-83A1-7099ED11FA72}"/>
    <dgm:cxn modelId="{2D845CA8-10AF-46E3-A7C2-CA759926D89C}" type="presOf" srcId="{C2594714-F117-4868-A9E5-7B75BB7A197B}" destId="{73804B3C-B774-4721-8F1B-733157358D14}" srcOrd="0" destOrd="0" presId="urn:microsoft.com/office/officeart/2018/2/layout/IconLabelList"/>
    <dgm:cxn modelId="{A36144B7-1C96-454B-BC45-92C32A73E399}" type="presOf" srcId="{8971AF54-1AD7-4AA0-B62B-7EDDD915943A}" destId="{124FCFE4-55C0-4AF6-B69F-420CEC54F67B}" srcOrd="0" destOrd="0" presId="urn:microsoft.com/office/officeart/2018/2/layout/IconLabelList"/>
    <dgm:cxn modelId="{0D9381C1-6471-4D64-9B01-3606EF96407D}" srcId="{193E33C6-404B-410D-AC78-03FBA23F5EBE}" destId="{66AF2E7B-ED2E-45C0-B309-154CE0C5298A}" srcOrd="0" destOrd="0" parTransId="{48AF7275-E1F3-441B-8E0C-CDD7B1F57FD0}" sibTransId="{62538BE5-FF99-4E34-B3E9-9024B9443043}"/>
    <dgm:cxn modelId="{CA877FFF-B68A-4AF3-9DA3-06C22554F1C2}" type="presOf" srcId="{0DD9C58D-BF58-47E0-A502-CD67A9F215AE}" destId="{8C002C22-4D00-4C2E-88C9-3CEFED441DC5}" srcOrd="0" destOrd="0" presId="urn:microsoft.com/office/officeart/2018/2/layout/IconLabelList"/>
    <dgm:cxn modelId="{EBAC7FFA-9248-4E74-8CBE-29C312E36196}" type="presParOf" srcId="{CF186096-692F-4F09-9E3F-D89D07A0B7CB}" destId="{13F21FF1-776B-4877-80F9-A93766649DD0}" srcOrd="0" destOrd="0" presId="urn:microsoft.com/office/officeart/2018/2/layout/IconLabelList"/>
    <dgm:cxn modelId="{59A3258A-C6A9-4E0A-B4F8-E1338A6356BF}" type="presParOf" srcId="{13F21FF1-776B-4877-80F9-A93766649DD0}" destId="{30FF5F1D-3852-4E43-9EBE-D5A22FDC12A4}" srcOrd="0" destOrd="0" presId="urn:microsoft.com/office/officeart/2018/2/layout/IconLabelList"/>
    <dgm:cxn modelId="{B6E60B9D-0A0D-4446-81A2-8F5574212557}" type="presParOf" srcId="{13F21FF1-776B-4877-80F9-A93766649DD0}" destId="{AD769719-CD6F-4735-B73A-E5608FFBBBF2}" srcOrd="1" destOrd="0" presId="urn:microsoft.com/office/officeart/2018/2/layout/IconLabelList"/>
    <dgm:cxn modelId="{36924898-8F13-4822-848F-01F9286756C5}" type="presParOf" srcId="{13F21FF1-776B-4877-80F9-A93766649DD0}" destId="{4B5DA270-534F-4B6E-89D7-E68B00AE8CA0}" srcOrd="2" destOrd="0" presId="urn:microsoft.com/office/officeart/2018/2/layout/IconLabelList"/>
    <dgm:cxn modelId="{73F21CFA-2BE1-447E-81C4-2BEE3515BD70}" type="presParOf" srcId="{CF186096-692F-4F09-9E3F-D89D07A0B7CB}" destId="{B45DF9A5-F568-43E8-A15C-C84228619B0D}" srcOrd="1" destOrd="0" presId="urn:microsoft.com/office/officeart/2018/2/layout/IconLabelList"/>
    <dgm:cxn modelId="{1F78F7B7-BB77-43A0-8794-F2A2063A2486}" type="presParOf" srcId="{CF186096-692F-4F09-9E3F-D89D07A0B7CB}" destId="{B3289981-F83A-4B64-BEED-5F0E65DAC4CC}" srcOrd="2" destOrd="0" presId="urn:microsoft.com/office/officeart/2018/2/layout/IconLabelList"/>
    <dgm:cxn modelId="{545CE9CB-81E2-4A68-A9C9-E3C58096ADB5}" type="presParOf" srcId="{B3289981-F83A-4B64-BEED-5F0E65DAC4CC}" destId="{FC04821F-37F5-41F6-A841-AB7B4C3170F0}" srcOrd="0" destOrd="0" presId="urn:microsoft.com/office/officeart/2018/2/layout/IconLabelList"/>
    <dgm:cxn modelId="{B6FF4396-E410-49D7-9C07-17F7FC058D0D}" type="presParOf" srcId="{B3289981-F83A-4B64-BEED-5F0E65DAC4CC}" destId="{7AB8044F-D139-44A3-8F88-D86F7B2B989F}" srcOrd="1" destOrd="0" presId="urn:microsoft.com/office/officeart/2018/2/layout/IconLabelList"/>
    <dgm:cxn modelId="{A4967F41-95FC-48E7-9C63-A1438B3E3079}" type="presParOf" srcId="{B3289981-F83A-4B64-BEED-5F0E65DAC4CC}" destId="{301414A8-B5B6-4209-961F-37CEEA705EF1}" srcOrd="2" destOrd="0" presId="urn:microsoft.com/office/officeart/2018/2/layout/IconLabelList"/>
    <dgm:cxn modelId="{D43639F7-579B-48C1-BF46-C48F1500F488}" type="presParOf" srcId="{CF186096-692F-4F09-9E3F-D89D07A0B7CB}" destId="{ADE0D863-7C9A-4557-9EEB-D134DDF58A9E}" srcOrd="3" destOrd="0" presId="urn:microsoft.com/office/officeart/2018/2/layout/IconLabelList"/>
    <dgm:cxn modelId="{2B505CA3-0C8F-45EC-A6A0-E6BD39EF51B5}" type="presParOf" srcId="{CF186096-692F-4F09-9E3F-D89D07A0B7CB}" destId="{2C3B9638-9DE7-4057-8BBA-65D523FCF8EA}" srcOrd="4" destOrd="0" presId="urn:microsoft.com/office/officeart/2018/2/layout/IconLabelList"/>
    <dgm:cxn modelId="{0697BFC0-0ECE-4D79-BE50-0E7DC8DC4374}" type="presParOf" srcId="{2C3B9638-9DE7-4057-8BBA-65D523FCF8EA}" destId="{EC2F4A1D-DA79-44AF-B3E0-A7AB3B102A76}" srcOrd="0" destOrd="0" presId="urn:microsoft.com/office/officeart/2018/2/layout/IconLabelList"/>
    <dgm:cxn modelId="{E73BEE20-8EEE-4731-80C7-12EA70256495}" type="presParOf" srcId="{2C3B9638-9DE7-4057-8BBA-65D523FCF8EA}" destId="{62FE432A-9B89-4F70-9FBB-B41BD8C4278D}" srcOrd="1" destOrd="0" presId="urn:microsoft.com/office/officeart/2018/2/layout/IconLabelList"/>
    <dgm:cxn modelId="{96F381FA-2D81-4724-ABF4-2ED80BF283DB}" type="presParOf" srcId="{2C3B9638-9DE7-4057-8BBA-65D523FCF8EA}" destId="{8C002C22-4D00-4C2E-88C9-3CEFED441DC5}" srcOrd="2" destOrd="0" presId="urn:microsoft.com/office/officeart/2018/2/layout/IconLabelList"/>
    <dgm:cxn modelId="{5BC238F8-36CD-4685-9668-4C8F2EA06DD4}" type="presParOf" srcId="{CF186096-692F-4F09-9E3F-D89D07A0B7CB}" destId="{0E98F4C2-CE9F-42A3-B457-0AA93F2D72E2}" srcOrd="5" destOrd="0" presId="urn:microsoft.com/office/officeart/2018/2/layout/IconLabelList"/>
    <dgm:cxn modelId="{CEE1DCFB-D7B6-47DB-BC1B-3C56CEE571E0}" type="presParOf" srcId="{CF186096-692F-4F09-9E3F-D89D07A0B7CB}" destId="{08577B10-ABC0-472B-BC7C-01B964DAD613}" srcOrd="6" destOrd="0" presId="urn:microsoft.com/office/officeart/2018/2/layout/IconLabelList"/>
    <dgm:cxn modelId="{B8B1D702-0D5C-4E90-B508-CC24364150B2}" type="presParOf" srcId="{08577B10-ABC0-472B-BC7C-01B964DAD613}" destId="{A3EFD6C0-B831-448B-9849-6A3CDAC264FA}" srcOrd="0" destOrd="0" presId="urn:microsoft.com/office/officeart/2018/2/layout/IconLabelList"/>
    <dgm:cxn modelId="{4CFD12AC-B6BF-489D-935A-8495834EB364}" type="presParOf" srcId="{08577B10-ABC0-472B-BC7C-01B964DAD613}" destId="{947827C0-0F56-484A-85EA-681D11BBA413}" srcOrd="1" destOrd="0" presId="urn:microsoft.com/office/officeart/2018/2/layout/IconLabelList"/>
    <dgm:cxn modelId="{1A7D515C-53DA-4876-81C7-0A4B2477C39A}" type="presParOf" srcId="{08577B10-ABC0-472B-BC7C-01B964DAD613}" destId="{124FCFE4-55C0-4AF6-B69F-420CEC54F67B}" srcOrd="2" destOrd="0" presId="urn:microsoft.com/office/officeart/2018/2/layout/IconLabelList"/>
    <dgm:cxn modelId="{25616A2D-D5EB-46C8-A7D2-179C26D6EDEF}" type="presParOf" srcId="{CF186096-692F-4F09-9E3F-D89D07A0B7CB}" destId="{4C596328-9E9A-4F82-8213-D67D01E0CE9F}" srcOrd="7" destOrd="0" presId="urn:microsoft.com/office/officeart/2018/2/layout/IconLabelList"/>
    <dgm:cxn modelId="{AD31B34D-E3CF-47F2-B327-ACF5D02ED588}" type="presParOf" srcId="{CF186096-692F-4F09-9E3F-D89D07A0B7CB}" destId="{399A6D4A-3E62-41DC-A6FE-EC593852F38F}" srcOrd="8" destOrd="0" presId="urn:microsoft.com/office/officeart/2018/2/layout/IconLabelList"/>
    <dgm:cxn modelId="{8D2AF2FF-8E0A-4711-9967-811E7E96F0E5}" type="presParOf" srcId="{399A6D4A-3E62-41DC-A6FE-EC593852F38F}" destId="{DF87D36D-207F-4F5E-8957-8FADEBD04CFE}" srcOrd="0" destOrd="0" presId="urn:microsoft.com/office/officeart/2018/2/layout/IconLabelList"/>
    <dgm:cxn modelId="{2C9759F0-F4AD-4DF1-A85C-A8AEBC92A407}" type="presParOf" srcId="{399A6D4A-3E62-41DC-A6FE-EC593852F38F}" destId="{FF8DED00-45CB-4814-85DE-7C923F7A4AA6}" srcOrd="1" destOrd="0" presId="urn:microsoft.com/office/officeart/2018/2/layout/IconLabelList"/>
    <dgm:cxn modelId="{E54B6048-596B-4555-A927-C23F8275DF99}" type="presParOf" srcId="{399A6D4A-3E62-41DC-A6FE-EC593852F38F}" destId="{73804B3C-B774-4721-8F1B-733157358D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9120C9-21D8-440C-96F1-08EC869858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094B5A-07AE-4363-A33F-0C3E429312CB}">
      <dgm:prSet/>
      <dgm:spPr/>
      <dgm:t>
        <a:bodyPr/>
        <a:lstStyle/>
        <a:p>
          <a:pPr>
            <a:defRPr cap="all"/>
          </a:pPr>
          <a:r>
            <a:rPr lang="en-US"/>
            <a:t>Text processing</a:t>
          </a:r>
        </a:p>
      </dgm:t>
    </dgm:pt>
    <dgm:pt modelId="{616B337A-8A34-4DB8-9CA9-99DAAB6E69B0}" type="parTrans" cxnId="{87CD6572-AD0F-47B2-A66C-734A4771395B}">
      <dgm:prSet/>
      <dgm:spPr/>
      <dgm:t>
        <a:bodyPr/>
        <a:lstStyle/>
        <a:p>
          <a:endParaRPr lang="en-US"/>
        </a:p>
      </dgm:t>
    </dgm:pt>
    <dgm:pt modelId="{291A05C2-02D5-4E4B-B80F-B86973C68E71}" type="sibTrans" cxnId="{87CD6572-AD0F-47B2-A66C-734A4771395B}">
      <dgm:prSet/>
      <dgm:spPr/>
      <dgm:t>
        <a:bodyPr/>
        <a:lstStyle/>
        <a:p>
          <a:endParaRPr lang="en-US"/>
        </a:p>
      </dgm:t>
    </dgm:pt>
    <dgm:pt modelId="{A4A12971-BC47-4603-87CB-B8F103473A30}">
      <dgm:prSet/>
      <dgm:spPr/>
      <dgm:t>
        <a:bodyPr/>
        <a:lstStyle/>
        <a:p>
          <a:pPr>
            <a:defRPr cap="all"/>
          </a:pPr>
          <a:r>
            <a:rPr lang="en-US"/>
            <a:t>Reading &amp; writing files</a:t>
          </a:r>
        </a:p>
      </dgm:t>
    </dgm:pt>
    <dgm:pt modelId="{D6C3F1D3-D346-4738-AC89-E955ED2325BB}" type="parTrans" cxnId="{D91E6B05-4FF6-45C8-8F95-29CD6521089F}">
      <dgm:prSet/>
      <dgm:spPr/>
      <dgm:t>
        <a:bodyPr/>
        <a:lstStyle/>
        <a:p>
          <a:endParaRPr lang="en-US"/>
        </a:p>
      </dgm:t>
    </dgm:pt>
    <dgm:pt modelId="{DD930D6E-9B5E-4C48-80D3-56499869A044}" type="sibTrans" cxnId="{D91E6B05-4FF6-45C8-8F95-29CD6521089F}">
      <dgm:prSet/>
      <dgm:spPr/>
      <dgm:t>
        <a:bodyPr/>
        <a:lstStyle/>
        <a:p>
          <a:endParaRPr lang="en-US"/>
        </a:p>
      </dgm:t>
    </dgm:pt>
    <dgm:pt modelId="{B9BC5EAE-FD8F-4537-A7AD-DC8D0C7B64E6}">
      <dgm:prSet/>
      <dgm:spPr/>
      <dgm:t>
        <a:bodyPr/>
        <a:lstStyle/>
        <a:p>
          <a:pPr>
            <a:defRPr cap="all"/>
          </a:pPr>
          <a:r>
            <a:rPr lang="en-US" dirty="0"/>
            <a:t>Homework: write TINY scripts</a:t>
          </a:r>
        </a:p>
      </dgm:t>
    </dgm:pt>
    <dgm:pt modelId="{E1DF8758-C4CD-4B0C-AA12-B976E96AE2BC}" type="parTrans" cxnId="{7AC5BC66-824E-4C7A-B989-B8624F5ECCCA}">
      <dgm:prSet/>
      <dgm:spPr/>
      <dgm:t>
        <a:bodyPr/>
        <a:lstStyle/>
        <a:p>
          <a:endParaRPr lang="en-US"/>
        </a:p>
      </dgm:t>
    </dgm:pt>
    <dgm:pt modelId="{4B68A23B-1152-45AD-8220-8234FCA93783}" type="sibTrans" cxnId="{7AC5BC66-824E-4C7A-B989-B8624F5ECCCA}">
      <dgm:prSet/>
      <dgm:spPr/>
      <dgm:t>
        <a:bodyPr/>
        <a:lstStyle/>
        <a:p>
          <a:endParaRPr lang="en-US"/>
        </a:p>
      </dgm:t>
    </dgm:pt>
    <dgm:pt modelId="{549C1592-DF59-44D1-BB68-25B8DFD852C2}" type="pres">
      <dgm:prSet presAssocID="{979120C9-21D8-440C-96F1-08EC8698584F}" presName="root" presStyleCnt="0">
        <dgm:presLayoutVars>
          <dgm:dir/>
          <dgm:resizeHandles val="exact"/>
        </dgm:presLayoutVars>
      </dgm:prSet>
      <dgm:spPr/>
    </dgm:pt>
    <dgm:pt modelId="{6247D150-C8EC-4CDB-8598-2CD073363EEF}" type="pres">
      <dgm:prSet presAssocID="{04094B5A-07AE-4363-A33F-0C3E429312CB}" presName="compNode" presStyleCnt="0"/>
      <dgm:spPr/>
    </dgm:pt>
    <dgm:pt modelId="{15CA5C91-23C0-4D03-9CE1-A4C0B0B2D2F7}" type="pres">
      <dgm:prSet presAssocID="{04094B5A-07AE-4363-A33F-0C3E429312CB}" presName="iconBgRect" presStyleLbl="bgShp" presStyleIdx="0" presStyleCnt="3"/>
      <dgm:spPr/>
    </dgm:pt>
    <dgm:pt modelId="{BA35EC74-2FF0-4AB4-ABF6-B5699B457585}" type="pres">
      <dgm:prSet presAssocID="{04094B5A-07AE-4363-A33F-0C3E429312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EC924C7-B4C3-4DF0-BD26-FFFF5104A338}" type="pres">
      <dgm:prSet presAssocID="{04094B5A-07AE-4363-A33F-0C3E429312CB}" presName="spaceRect" presStyleCnt="0"/>
      <dgm:spPr/>
    </dgm:pt>
    <dgm:pt modelId="{9D94FD17-05A2-4DE0-A6E5-5ECE16DA4A1A}" type="pres">
      <dgm:prSet presAssocID="{04094B5A-07AE-4363-A33F-0C3E429312CB}" presName="textRect" presStyleLbl="revTx" presStyleIdx="0" presStyleCnt="3">
        <dgm:presLayoutVars>
          <dgm:chMax val="1"/>
          <dgm:chPref val="1"/>
        </dgm:presLayoutVars>
      </dgm:prSet>
      <dgm:spPr/>
    </dgm:pt>
    <dgm:pt modelId="{1ACE0A43-3E9A-4D53-9CFF-90410F2C964B}" type="pres">
      <dgm:prSet presAssocID="{291A05C2-02D5-4E4B-B80F-B86973C68E71}" presName="sibTrans" presStyleCnt="0"/>
      <dgm:spPr/>
    </dgm:pt>
    <dgm:pt modelId="{E6AF5694-F26A-4A24-AEA2-DF89FD34A135}" type="pres">
      <dgm:prSet presAssocID="{A4A12971-BC47-4603-87CB-B8F103473A30}" presName="compNode" presStyleCnt="0"/>
      <dgm:spPr/>
    </dgm:pt>
    <dgm:pt modelId="{7B4B7794-90ED-4FF9-8FCC-0E86DA2A7510}" type="pres">
      <dgm:prSet presAssocID="{A4A12971-BC47-4603-87CB-B8F103473A30}" presName="iconBgRect" presStyleLbl="bgShp" presStyleIdx="1" presStyleCnt="3"/>
      <dgm:spPr/>
    </dgm:pt>
    <dgm:pt modelId="{12AF158C-4C3D-4709-963D-34A017569594}" type="pres">
      <dgm:prSet presAssocID="{A4A12971-BC47-4603-87CB-B8F103473A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F7A0AE4-18D0-4F9C-B7B6-3E7F25D47F89}" type="pres">
      <dgm:prSet presAssocID="{A4A12971-BC47-4603-87CB-B8F103473A30}" presName="spaceRect" presStyleCnt="0"/>
      <dgm:spPr/>
    </dgm:pt>
    <dgm:pt modelId="{6480E8CA-DA80-424F-A683-B5243844E831}" type="pres">
      <dgm:prSet presAssocID="{A4A12971-BC47-4603-87CB-B8F103473A30}" presName="textRect" presStyleLbl="revTx" presStyleIdx="1" presStyleCnt="3">
        <dgm:presLayoutVars>
          <dgm:chMax val="1"/>
          <dgm:chPref val="1"/>
        </dgm:presLayoutVars>
      </dgm:prSet>
      <dgm:spPr/>
    </dgm:pt>
    <dgm:pt modelId="{BE235F0F-BAED-4899-B43F-EF01FA3AA97B}" type="pres">
      <dgm:prSet presAssocID="{DD930D6E-9B5E-4C48-80D3-56499869A044}" presName="sibTrans" presStyleCnt="0"/>
      <dgm:spPr/>
    </dgm:pt>
    <dgm:pt modelId="{772FC6A2-E5B2-40FF-9307-0E21D1A3613B}" type="pres">
      <dgm:prSet presAssocID="{B9BC5EAE-FD8F-4537-A7AD-DC8D0C7B64E6}" presName="compNode" presStyleCnt="0"/>
      <dgm:spPr/>
    </dgm:pt>
    <dgm:pt modelId="{3CBDE772-04D5-4D12-8ABA-9784B5A55115}" type="pres">
      <dgm:prSet presAssocID="{B9BC5EAE-FD8F-4537-A7AD-DC8D0C7B64E6}" presName="iconBgRect" presStyleLbl="bgShp" presStyleIdx="2" presStyleCnt="3"/>
      <dgm:spPr/>
    </dgm:pt>
    <dgm:pt modelId="{C8551028-2E7F-42B7-B054-A7371414EDC4}" type="pres">
      <dgm:prSet presAssocID="{B9BC5EAE-FD8F-4537-A7AD-DC8D0C7B64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E1B6C3A-4056-4AF0-8910-CDF71D6FA12E}" type="pres">
      <dgm:prSet presAssocID="{B9BC5EAE-FD8F-4537-A7AD-DC8D0C7B64E6}" presName="spaceRect" presStyleCnt="0"/>
      <dgm:spPr/>
    </dgm:pt>
    <dgm:pt modelId="{DFD1B575-44DC-4D7C-98A2-A7E3F299FAB8}" type="pres">
      <dgm:prSet presAssocID="{B9BC5EAE-FD8F-4537-A7AD-DC8D0C7B64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280402-0704-4C4D-AA7B-AA84D22815D5}" type="presOf" srcId="{A4A12971-BC47-4603-87CB-B8F103473A30}" destId="{6480E8CA-DA80-424F-A683-B5243844E831}" srcOrd="0" destOrd="0" presId="urn:microsoft.com/office/officeart/2018/5/layout/IconCircleLabelList"/>
    <dgm:cxn modelId="{D91E6B05-4FF6-45C8-8F95-29CD6521089F}" srcId="{979120C9-21D8-440C-96F1-08EC8698584F}" destId="{A4A12971-BC47-4603-87CB-B8F103473A30}" srcOrd="1" destOrd="0" parTransId="{D6C3F1D3-D346-4738-AC89-E955ED2325BB}" sibTransId="{DD930D6E-9B5E-4C48-80D3-56499869A044}"/>
    <dgm:cxn modelId="{7AC5BC66-824E-4C7A-B989-B8624F5ECCCA}" srcId="{979120C9-21D8-440C-96F1-08EC8698584F}" destId="{B9BC5EAE-FD8F-4537-A7AD-DC8D0C7B64E6}" srcOrd="2" destOrd="0" parTransId="{E1DF8758-C4CD-4B0C-AA12-B976E96AE2BC}" sibTransId="{4B68A23B-1152-45AD-8220-8234FCA93783}"/>
    <dgm:cxn modelId="{87CD6572-AD0F-47B2-A66C-734A4771395B}" srcId="{979120C9-21D8-440C-96F1-08EC8698584F}" destId="{04094B5A-07AE-4363-A33F-0C3E429312CB}" srcOrd="0" destOrd="0" parTransId="{616B337A-8A34-4DB8-9CA9-99DAAB6E69B0}" sibTransId="{291A05C2-02D5-4E4B-B80F-B86973C68E71}"/>
    <dgm:cxn modelId="{B30F76BA-2CDF-4500-A648-DE9ED4FBEEF9}" type="presOf" srcId="{04094B5A-07AE-4363-A33F-0C3E429312CB}" destId="{9D94FD17-05A2-4DE0-A6E5-5ECE16DA4A1A}" srcOrd="0" destOrd="0" presId="urn:microsoft.com/office/officeart/2018/5/layout/IconCircleLabelList"/>
    <dgm:cxn modelId="{9FA6B2C1-C7FF-4F37-8D9B-9921AF09C713}" type="presOf" srcId="{979120C9-21D8-440C-96F1-08EC8698584F}" destId="{549C1592-DF59-44D1-BB68-25B8DFD852C2}" srcOrd="0" destOrd="0" presId="urn:microsoft.com/office/officeart/2018/5/layout/IconCircleLabelList"/>
    <dgm:cxn modelId="{057594E7-9761-41DC-8CA1-767153942D57}" type="presOf" srcId="{B9BC5EAE-FD8F-4537-A7AD-DC8D0C7B64E6}" destId="{DFD1B575-44DC-4D7C-98A2-A7E3F299FAB8}" srcOrd="0" destOrd="0" presId="urn:microsoft.com/office/officeart/2018/5/layout/IconCircleLabelList"/>
    <dgm:cxn modelId="{72D69E94-FDFE-4CC1-A5A9-A6CEEBD54574}" type="presParOf" srcId="{549C1592-DF59-44D1-BB68-25B8DFD852C2}" destId="{6247D150-C8EC-4CDB-8598-2CD073363EEF}" srcOrd="0" destOrd="0" presId="urn:microsoft.com/office/officeart/2018/5/layout/IconCircleLabelList"/>
    <dgm:cxn modelId="{AFA1D160-F5F4-4C50-ABE7-40BEE54FE942}" type="presParOf" srcId="{6247D150-C8EC-4CDB-8598-2CD073363EEF}" destId="{15CA5C91-23C0-4D03-9CE1-A4C0B0B2D2F7}" srcOrd="0" destOrd="0" presId="urn:microsoft.com/office/officeart/2018/5/layout/IconCircleLabelList"/>
    <dgm:cxn modelId="{F720F7D6-878C-4A94-BD89-73E633969EEC}" type="presParOf" srcId="{6247D150-C8EC-4CDB-8598-2CD073363EEF}" destId="{BA35EC74-2FF0-4AB4-ABF6-B5699B457585}" srcOrd="1" destOrd="0" presId="urn:microsoft.com/office/officeart/2018/5/layout/IconCircleLabelList"/>
    <dgm:cxn modelId="{F94F352E-410B-4623-B3BB-192111BC2AA1}" type="presParOf" srcId="{6247D150-C8EC-4CDB-8598-2CD073363EEF}" destId="{FEC924C7-B4C3-4DF0-BD26-FFFF5104A338}" srcOrd="2" destOrd="0" presId="urn:microsoft.com/office/officeart/2018/5/layout/IconCircleLabelList"/>
    <dgm:cxn modelId="{F194F1D9-E42E-4B14-AE6C-17358732333B}" type="presParOf" srcId="{6247D150-C8EC-4CDB-8598-2CD073363EEF}" destId="{9D94FD17-05A2-4DE0-A6E5-5ECE16DA4A1A}" srcOrd="3" destOrd="0" presId="urn:microsoft.com/office/officeart/2018/5/layout/IconCircleLabelList"/>
    <dgm:cxn modelId="{F456CA39-3347-4DF3-BBBA-9C997E47E197}" type="presParOf" srcId="{549C1592-DF59-44D1-BB68-25B8DFD852C2}" destId="{1ACE0A43-3E9A-4D53-9CFF-90410F2C964B}" srcOrd="1" destOrd="0" presId="urn:microsoft.com/office/officeart/2018/5/layout/IconCircleLabelList"/>
    <dgm:cxn modelId="{640F485A-D365-4BB9-BAC8-2957AFD05C1D}" type="presParOf" srcId="{549C1592-DF59-44D1-BB68-25B8DFD852C2}" destId="{E6AF5694-F26A-4A24-AEA2-DF89FD34A135}" srcOrd="2" destOrd="0" presId="urn:microsoft.com/office/officeart/2018/5/layout/IconCircleLabelList"/>
    <dgm:cxn modelId="{F9F8C063-3016-482F-9E2E-3122009D3ADC}" type="presParOf" srcId="{E6AF5694-F26A-4A24-AEA2-DF89FD34A135}" destId="{7B4B7794-90ED-4FF9-8FCC-0E86DA2A7510}" srcOrd="0" destOrd="0" presId="urn:microsoft.com/office/officeart/2018/5/layout/IconCircleLabelList"/>
    <dgm:cxn modelId="{164023D1-3CDC-4546-8F80-0614127AE034}" type="presParOf" srcId="{E6AF5694-F26A-4A24-AEA2-DF89FD34A135}" destId="{12AF158C-4C3D-4709-963D-34A017569594}" srcOrd="1" destOrd="0" presId="urn:microsoft.com/office/officeart/2018/5/layout/IconCircleLabelList"/>
    <dgm:cxn modelId="{D6A6E30C-842E-4C1C-B637-9BB77576C311}" type="presParOf" srcId="{E6AF5694-F26A-4A24-AEA2-DF89FD34A135}" destId="{7F7A0AE4-18D0-4F9C-B7B6-3E7F25D47F89}" srcOrd="2" destOrd="0" presId="urn:microsoft.com/office/officeart/2018/5/layout/IconCircleLabelList"/>
    <dgm:cxn modelId="{4C773D68-F894-4FE9-8B81-5D3BB720F610}" type="presParOf" srcId="{E6AF5694-F26A-4A24-AEA2-DF89FD34A135}" destId="{6480E8CA-DA80-424F-A683-B5243844E831}" srcOrd="3" destOrd="0" presId="urn:microsoft.com/office/officeart/2018/5/layout/IconCircleLabelList"/>
    <dgm:cxn modelId="{022F09A6-0CD7-4361-B994-FCE2E4C511BB}" type="presParOf" srcId="{549C1592-DF59-44D1-BB68-25B8DFD852C2}" destId="{BE235F0F-BAED-4899-B43F-EF01FA3AA97B}" srcOrd="3" destOrd="0" presId="urn:microsoft.com/office/officeart/2018/5/layout/IconCircleLabelList"/>
    <dgm:cxn modelId="{5F5606E7-4F12-4AF2-8DFE-A82468CA0B99}" type="presParOf" srcId="{549C1592-DF59-44D1-BB68-25B8DFD852C2}" destId="{772FC6A2-E5B2-40FF-9307-0E21D1A3613B}" srcOrd="4" destOrd="0" presId="urn:microsoft.com/office/officeart/2018/5/layout/IconCircleLabelList"/>
    <dgm:cxn modelId="{8A2E9D6F-AC2D-4EE6-9712-9DE2AC0139F8}" type="presParOf" srcId="{772FC6A2-E5B2-40FF-9307-0E21D1A3613B}" destId="{3CBDE772-04D5-4D12-8ABA-9784B5A55115}" srcOrd="0" destOrd="0" presId="urn:microsoft.com/office/officeart/2018/5/layout/IconCircleLabelList"/>
    <dgm:cxn modelId="{C402DFA9-C0D3-40AB-B084-DA6300738D77}" type="presParOf" srcId="{772FC6A2-E5B2-40FF-9307-0E21D1A3613B}" destId="{C8551028-2E7F-42B7-B054-A7371414EDC4}" srcOrd="1" destOrd="0" presId="urn:microsoft.com/office/officeart/2018/5/layout/IconCircleLabelList"/>
    <dgm:cxn modelId="{DA0ACB03-341F-40CA-8E02-250B6BBB3804}" type="presParOf" srcId="{772FC6A2-E5B2-40FF-9307-0E21D1A3613B}" destId="{2E1B6C3A-4056-4AF0-8910-CDF71D6FA12E}" srcOrd="2" destOrd="0" presId="urn:microsoft.com/office/officeart/2018/5/layout/IconCircleLabelList"/>
    <dgm:cxn modelId="{034EBAAF-5509-4B02-978C-EB1AFE68AF43}" type="presParOf" srcId="{772FC6A2-E5B2-40FF-9307-0E21D1A3613B}" destId="{DFD1B575-44DC-4D7C-98A2-A7E3F299FAB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0C3DC-DB49-4D77-BB9B-6CD46F4FBD06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D7586-9915-4181-AAEF-54A6C6546312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3B351-A502-424B-BB8F-F07759EF6495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1. Getting Started with Python + VS Code</a:t>
          </a:r>
        </a:p>
      </dsp:txBody>
      <dsp:txXfrm>
        <a:off x="1736122" y="1100"/>
        <a:ext cx="2172539" cy="921683"/>
      </dsp:txXfrm>
    </dsp:sp>
    <dsp:sp modelId="{BCCE132B-2A9F-426B-A1B8-6E6AFE5273F4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F14E1-EFEA-432A-ABC4-21591D402456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70043-50F1-4932-ACCC-C16A72F8F88C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2. Working with Text Files &amp; String Processing</a:t>
          </a:r>
        </a:p>
      </dsp:txBody>
      <dsp:txXfrm>
        <a:off x="5406396" y="1100"/>
        <a:ext cx="2172539" cy="921683"/>
      </dsp:txXfrm>
    </dsp:sp>
    <dsp:sp modelId="{FC6D38FF-197A-41DF-8BA4-92B76A5400A0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B8B28-4307-445C-A6E0-8C3C581E5C2A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E8E13-FECB-4107-BBEF-CDD987AE1F4D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 Automating Excel with openpyxl</a:t>
          </a:r>
        </a:p>
      </dsp:txBody>
      <dsp:txXfrm>
        <a:off x="1736122" y="1635560"/>
        <a:ext cx="2172539" cy="921683"/>
      </dsp:txXfrm>
    </dsp:sp>
    <dsp:sp modelId="{152B3191-D058-4018-B7AD-498AE74B25F6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D5885-4751-4968-A1DC-CE6C8CE9ABF2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6B5B6-3170-4DC7-A7DF-3378215B4BDB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4. Data Processing with pandas</a:t>
          </a:r>
        </a:p>
      </dsp:txBody>
      <dsp:txXfrm>
        <a:off x="5406396" y="1635560"/>
        <a:ext cx="2172539" cy="921683"/>
      </dsp:txXfrm>
    </dsp:sp>
    <dsp:sp modelId="{BB61BCEE-7691-4E06-8096-C6B2B9BAD21D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7CCEB-AA41-4698-ABEF-2779AA81B86B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8FB4A-C672-4597-AE6A-F9D5CF436DEB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5. PDF Automation, Image Processing</a:t>
          </a:r>
        </a:p>
      </dsp:txBody>
      <dsp:txXfrm>
        <a:off x="1736122" y="3270020"/>
        <a:ext cx="2172539" cy="92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53A0C-C373-416F-8781-C4074FA3E547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DF4C-7C8D-45E0-B7B2-D0757B236F30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122FA-EEFF-4B01-B1A2-3701C2A558A1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6. Web Scraping (requests, BeautifulSoup)</a:t>
          </a:r>
        </a:p>
      </dsp:txBody>
      <dsp:txXfrm>
        <a:off x="1736122" y="1100"/>
        <a:ext cx="2172539" cy="921683"/>
      </dsp:txXfrm>
    </dsp:sp>
    <dsp:sp modelId="{FEBF3F0B-4FBC-4C39-BFB1-DC84487C8D81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FF990-B34E-416E-8032-DD5AECB5D6C6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0FBB4-F4C4-4681-ACF4-B84165813447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7. Browser Automation with Selenium</a:t>
          </a:r>
        </a:p>
      </dsp:txBody>
      <dsp:txXfrm>
        <a:off x="5406396" y="1100"/>
        <a:ext cx="2172539" cy="921683"/>
      </dsp:txXfrm>
    </dsp:sp>
    <dsp:sp modelId="{E2BE6B2D-1E3C-4203-A35A-7769A03F3429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8D505-8110-4638-B8F1-3EBE1F2B8E4E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9C6D7-D7F5-439D-B3AD-539890EB47CC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8. Desktop GUI Automation with pyautogui</a:t>
          </a:r>
        </a:p>
      </dsp:txBody>
      <dsp:txXfrm>
        <a:off x="1736122" y="1635560"/>
        <a:ext cx="2172539" cy="921683"/>
      </dsp:txXfrm>
    </dsp:sp>
    <dsp:sp modelId="{786E6258-EE6A-4293-A848-2BCF227A8DD2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04533-2898-4557-BC08-47B3F00582DB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7539E-F217-4D0E-9885-84C8FD8B55C8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9. Email &amp; File System Automation</a:t>
          </a:r>
        </a:p>
      </dsp:txBody>
      <dsp:txXfrm>
        <a:off x="5406396" y="1635560"/>
        <a:ext cx="2172539" cy="921683"/>
      </dsp:txXfrm>
    </dsp:sp>
    <dsp:sp modelId="{4028F265-FB2C-4CD9-98B2-8CC7C21CA2A3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66664-8DE6-46E6-BA50-D89E8704481D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36E0D-CD67-4371-837B-65A29B4501FB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10. Final End-to-End Automation Project</a:t>
          </a:r>
        </a:p>
      </dsp:txBody>
      <dsp:txXfrm>
        <a:off x="1736122" y="3270020"/>
        <a:ext cx="2172539" cy="921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CF88F-AFA0-4F08-8133-AF34C8A141A2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Create</a:t>
          </a:r>
        </a:p>
      </dsp:txBody>
      <dsp:txXfrm rot="-5400000">
        <a:off x="0" y="554579"/>
        <a:ext cx="1105044" cy="473590"/>
      </dsp:txXfrm>
    </dsp:sp>
    <dsp:sp modelId="{A4877CE5-0C82-40B2-9AE3-F96F47F803E3}">
      <dsp:nvSpPr>
        <dsp:cNvPr id="0" name=""/>
        <dsp:cNvSpPr/>
      </dsp:nvSpPr>
      <dsp:spPr>
        <a:xfrm rot="5400000">
          <a:off x="3982815" y="-2875713"/>
          <a:ext cx="1026112" cy="67816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Create folder: python_automation_day1</a:t>
          </a:r>
        </a:p>
      </dsp:txBody>
      <dsp:txXfrm rot="-5400000">
        <a:off x="1105044" y="52149"/>
        <a:ext cx="6731564" cy="925930"/>
      </dsp:txXfrm>
    </dsp:sp>
    <dsp:sp modelId="{14625DC7-EAD3-49D8-A268-8FFB188212E4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Open</a:t>
          </a:r>
        </a:p>
      </dsp:txBody>
      <dsp:txXfrm rot="-5400000">
        <a:off x="0" y="1938873"/>
        <a:ext cx="1105044" cy="473590"/>
      </dsp:txXfrm>
    </dsp:sp>
    <dsp:sp modelId="{FE5256E8-CFB0-4CC0-AC6E-826D15352DA7}">
      <dsp:nvSpPr>
        <dsp:cNvPr id="0" name=""/>
        <dsp:cNvSpPr/>
      </dsp:nvSpPr>
      <dsp:spPr>
        <a:xfrm rot="5400000">
          <a:off x="3982815" y="-1491419"/>
          <a:ext cx="1026112" cy="67816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Open folder in VS Code</a:t>
          </a:r>
        </a:p>
      </dsp:txBody>
      <dsp:txXfrm rot="-5400000">
        <a:off x="1105044" y="1436443"/>
        <a:ext cx="6731564" cy="925930"/>
      </dsp:txXfrm>
    </dsp:sp>
    <dsp:sp modelId="{4C6534C5-733C-4B8D-9B24-9C0C2E2A4202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Select</a:t>
          </a:r>
        </a:p>
      </dsp:txBody>
      <dsp:txXfrm rot="-5400000">
        <a:off x="0" y="3323167"/>
        <a:ext cx="1105044" cy="473590"/>
      </dsp:txXfrm>
    </dsp:sp>
    <dsp:sp modelId="{F33691D8-A3F5-4591-9F08-6852C9D00303}">
      <dsp:nvSpPr>
        <dsp:cNvPr id="0" name=""/>
        <dsp:cNvSpPr/>
      </dsp:nvSpPr>
      <dsp:spPr>
        <a:xfrm rot="5400000">
          <a:off x="3982815" y="-107126"/>
          <a:ext cx="1026112" cy="67816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Select Python interpreter</a:t>
          </a:r>
        </a:p>
      </dsp:txBody>
      <dsp:txXfrm rot="-5400000">
        <a:off x="1105044" y="2820736"/>
        <a:ext cx="6731564" cy="925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E0445-FFAB-4235-A079-685E79F8FEBB}">
      <dsp:nvSpPr>
        <dsp:cNvPr id="0" name=""/>
        <dsp:cNvSpPr/>
      </dsp:nvSpPr>
      <dsp:spPr>
        <a:xfrm>
          <a:off x="535049" y="93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B1954-0DDB-4B53-A537-C3A093BA4A12}">
      <dsp:nvSpPr>
        <dsp:cNvPr id="0" name=""/>
        <dsp:cNvSpPr/>
      </dsp:nvSpPr>
      <dsp:spPr>
        <a:xfrm>
          <a:off x="849487" y="124991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1D274-493F-4A7D-89BF-3F1AB44AE52F}">
      <dsp:nvSpPr>
        <dsp:cNvPr id="0" name=""/>
        <dsp:cNvSpPr/>
      </dsp:nvSpPr>
      <dsp:spPr>
        <a:xfrm>
          <a:off x="63393" y="287048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Create hello.py</a:t>
          </a:r>
        </a:p>
      </dsp:txBody>
      <dsp:txXfrm>
        <a:off x="63393" y="2870481"/>
        <a:ext cx="2418750" cy="720000"/>
      </dsp:txXfrm>
    </dsp:sp>
    <dsp:sp modelId="{75C7F71B-1817-4BC2-B260-8C83F6C79649}">
      <dsp:nvSpPr>
        <dsp:cNvPr id="0" name=""/>
        <dsp:cNvSpPr/>
      </dsp:nvSpPr>
      <dsp:spPr>
        <a:xfrm>
          <a:off x="3377081" y="93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1B123-5EEB-45AE-8F0C-51A3FF8B50AD}">
      <dsp:nvSpPr>
        <dsp:cNvPr id="0" name=""/>
        <dsp:cNvSpPr/>
      </dsp:nvSpPr>
      <dsp:spPr>
        <a:xfrm>
          <a:off x="3691518" y="124991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061D9-58E2-45B6-8356-38FAA40D0409}">
      <dsp:nvSpPr>
        <dsp:cNvPr id="0" name=""/>
        <dsp:cNvSpPr/>
      </dsp:nvSpPr>
      <dsp:spPr>
        <a:xfrm>
          <a:off x="2905425" y="287048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print("Hello, world!")</a:t>
          </a:r>
        </a:p>
      </dsp:txBody>
      <dsp:txXfrm>
        <a:off x="2905425" y="2870481"/>
        <a:ext cx="2418750" cy="720000"/>
      </dsp:txXfrm>
    </dsp:sp>
    <dsp:sp modelId="{371C31EF-CEA2-4F47-B8C9-A24895A7343F}">
      <dsp:nvSpPr>
        <dsp:cNvPr id="0" name=""/>
        <dsp:cNvSpPr/>
      </dsp:nvSpPr>
      <dsp:spPr>
        <a:xfrm>
          <a:off x="6219112" y="93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863AE-F70E-4F6E-98ED-6DE096FE6C3D}">
      <dsp:nvSpPr>
        <dsp:cNvPr id="0" name=""/>
        <dsp:cNvSpPr/>
      </dsp:nvSpPr>
      <dsp:spPr>
        <a:xfrm>
          <a:off x="6533550" y="124991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0EBEC-4444-434D-940A-5A29C772F2D8}">
      <dsp:nvSpPr>
        <dsp:cNvPr id="0" name=""/>
        <dsp:cNvSpPr/>
      </dsp:nvSpPr>
      <dsp:spPr>
        <a:xfrm>
          <a:off x="5747456" y="287048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Run with Run button or terminal</a:t>
          </a:r>
        </a:p>
      </dsp:txBody>
      <dsp:txXfrm>
        <a:off x="5747456" y="2870481"/>
        <a:ext cx="241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5DC99-6403-4861-9D83-54ADB9DD1E36}">
      <dsp:nvSpPr>
        <dsp:cNvPr id="0" name=""/>
        <dsp:cNvSpPr/>
      </dsp:nvSpPr>
      <dsp:spPr>
        <a:xfrm>
          <a:off x="0" y="497010"/>
          <a:ext cx="517538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FE58D-7FBA-481B-98D8-D7AF8D563143}">
      <dsp:nvSpPr>
        <dsp:cNvPr id="0" name=""/>
        <dsp:cNvSpPr/>
      </dsp:nvSpPr>
      <dsp:spPr>
        <a:xfrm>
          <a:off x="258769" y="39450"/>
          <a:ext cx="3622768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 = 10</a:t>
          </a:r>
        </a:p>
      </dsp:txBody>
      <dsp:txXfrm>
        <a:off x="303441" y="84122"/>
        <a:ext cx="3533424" cy="825776"/>
      </dsp:txXfrm>
    </dsp:sp>
    <dsp:sp modelId="{ED776B31-E571-4D51-BD24-030EB9D62297}">
      <dsp:nvSpPr>
        <dsp:cNvPr id="0" name=""/>
        <dsp:cNvSpPr/>
      </dsp:nvSpPr>
      <dsp:spPr>
        <a:xfrm>
          <a:off x="0" y="1903170"/>
          <a:ext cx="517538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B7E5C-7E51-4851-A467-B579DB62A8A8}">
      <dsp:nvSpPr>
        <dsp:cNvPr id="0" name=""/>
        <dsp:cNvSpPr/>
      </dsp:nvSpPr>
      <dsp:spPr>
        <a:xfrm>
          <a:off x="258769" y="1445610"/>
          <a:ext cx="3622768" cy="91512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 = 5</a:t>
          </a:r>
        </a:p>
      </dsp:txBody>
      <dsp:txXfrm>
        <a:off x="303441" y="1490282"/>
        <a:ext cx="3533424" cy="825776"/>
      </dsp:txXfrm>
    </dsp:sp>
    <dsp:sp modelId="{22A0D6D3-AC52-4946-88DC-37971877B9D4}">
      <dsp:nvSpPr>
        <dsp:cNvPr id="0" name=""/>
        <dsp:cNvSpPr/>
      </dsp:nvSpPr>
      <dsp:spPr>
        <a:xfrm>
          <a:off x="0" y="3309330"/>
          <a:ext cx="517538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6E730-848D-405B-B295-66BD24AF530C}">
      <dsp:nvSpPr>
        <dsp:cNvPr id="0" name=""/>
        <dsp:cNvSpPr/>
      </dsp:nvSpPr>
      <dsp:spPr>
        <a:xfrm>
          <a:off x="258769" y="2851770"/>
          <a:ext cx="3622768" cy="91512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print(a + b)</a:t>
          </a:r>
        </a:p>
      </dsp:txBody>
      <dsp:txXfrm>
        <a:off x="303441" y="2896442"/>
        <a:ext cx="3533424" cy="825776"/>
      </dsp:txXfrm>
    </dsp:sp>
    <dsp:sp modelId="{EC88E7FD-8809-4E95-96A0-EC0E632BD954}">
      <dsp:nvSpPr>
        <dsp:cNvPr id="0" name=""/>
        <dsp:cNvSpPr/>
      </dsp:nvSpPr>
      <dsp:spPr>
        <a:xfrm>
          <a:off x="0" y="4715490"/>
          <a:ext cx="517538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7E35B-B52F-4A5C-91F6-246C65E3B808}">
      <dsp:nvSpPr>
        <dsp:cNvPr id="0" name=""/>
        <dsp:cNvSpPr/>
      </dsp:nvSpPr>
      <dsp:spPr>
        <a:xfrm>
          <a:off x="258769" y="4257930"/>
          <a:ext cx="3622768" cy="9151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Dynamic typing</a:t>
          </a:r>
        </a:p>
      </dsp:txBody>
      <dsp:txXfrm>
        <a:off x="303441" y="4302602"/>
        <a:ext cx="3533424" cy="8257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40E94-9984-41A6-9590-3482EA927A9A}">
      <dsp:nvSpPr>
        <dsp:cNvPr id="0" name=""/>
        <dsp:cNvSpPr/>
      </dsp:nvSpPr>
      <dsp:spPr>
        <a:xfrm>
          <a:off x="884935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4C3EB-95BC-4038-9FE9-935CAFFCDD9F}">
      <dsp:nvSpPr>
        <dsp:cNvPr id="0" name=""/>
        <dsp:cNvSpPr/>
      </dsp:nvSpPr>
      <dsp:spPr>
        <a:xfrm>
          <a:off x="135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BE08C-F4EA-4410-94A8-06B1B9521D63}">
      <dsp:nvSpPr>
        <dsp:cNvPr id="0" name=""/>
        <dsp:cNvSpPr/>
      </dsp:nvSpPr>
      <dsp:spPr>
        <a:xfrm>
          <a:off x="18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name = input('Enter your name: ')</a:t>
          </a:r>
        </a:p>
      </dsp:txBody>
      <dsp:txXfrm>
        <a:off x="182935" y="3176402"/>
        <a:ext cx="3600000" cy="720000"/>
      </dsp:txXfrm>
    </dsp:sp>
    <dsp:sp modelId="{061F25C9-4B85-46EE-9282-93B82701DFA4}">
      <dsp:nvSpPr>
        <dsp:cNvPr id="0" name=""/>
        <dsp:cNvSpPr/>
      </dsp:nvSpPr>
      <dsp:spPr>
        <a:xfrm>
          <a:off x="5114935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B9052-708A-4F96-9371-B0568F05B2DD}">
      <dsp:nvSpPr>
        <dsp:cNvPr id="0" name=""/>
        <dsp:cNvSpPr/>
      </dsp:nvSpPr>
      <dsp:spPr>
        <a:xfrm>
          <a:off x="558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1F5D7-5354-4F55-A323-713550B8245A}">
      <dsp:nvSpPr>
        <dsp:cNvPr id="0" name=""/>
        <dsp:cNvSpPr/>
      </dsp:nvSpPr>
      <dsp:spPr>
        <a:xfrm>
          <a:off x="441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print('Hello,', name)</a:t>
          </a:r>
        </a:p>
      </dsp:txBody>
      <dsp:txXfrm>
        <a:off x="4412935" y="3176402"/>
        <a:ext cx="36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F5F1D-3852-4E43-9EBE-D5A22FDC12A4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DA270-534F-4B6E-89D7-E68B00AE8CA0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want for user to input their favorite food</a:t>
          </a:r>
        </a:p>
      </dsp:txBody>
      <dsp:txXfrm>
        <a:off x="729373" y="1314747"/>
        <a:ext cx="1488867" cy="595546"/>
      </dsp:txXfrm>
    </dsp:sp>
    <dsp:sp modelId="{FC04821F-37F5-41F6-A841-AB7B4C3170F0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414A8-B5B6-4209-961F-37CEEA705EF1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want to ask for its price</a:t>
          </a:r>
        </a:p>
      </dsp:txBody>
      <dsp:txXfrm>
        <a:off x="2478792" y="1314747"/>
        <a:ext cx="1488867" cy="595546"/>
      </dsp:txXfrm>
    </dsp:sp>
    <dsp:sp modelId="{EC2F4A1D-DA79-44AF-B3E0-A7AB3B102A76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02C22-4D00-4C2E-88C9-3CEFED441DC5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want to find out how much to buy</a:t>
          </a:r>
        </a:p>
      </dsp:txBody>
      <dsp:txXfrm>
        <a:off x="4228211" y="1314747"/>
        <a:ext cx="1488867" cy="595546"/>
      </dsp:txXfrm>
    </dsp:sp>
    <dsp:sp modelId="{A3EFD6C0-B831-448B-9849-6A3CDAC264FA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FCFE4-55C0-4AF6-B69F-420CEC54F67B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want to calculate total</a:t>
          </a:r>
        </a:p>
      </dsp:txBody>
      <dsp:txXfrm>
        <a:off x="5977630" y="1314747"/>
        <a:ext cx="1488867" cy="595546"/>
      </dsp:txXfrm>
    </dsp:sp>
    <dsp:sp modelId="{DF87D36D-207F-4F5E-8957-8FADEBD04CFE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04B3C-B774-4721-8F1B-733157358D14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to improve?</a:t>
          </a:r>
        </a:p>
      </dsp:txBody>
      <dsp:txXfrm>
        <a:off x="3353501" y="3204069"/>
        <a:ext cx="1488867" cy="595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A5C91-23C0-4D03-9CE1-A4C0B0B2D2F7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5EC74-2FF0-4AB4-ABF6-B5699B457585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4FD17-05A2-4DE0-A6E5-5ECE16DA4A1A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Text processing</a:t>
          </a:r>
        </a:p>
      </dsp:txBody>
      <dsp:txXfrm>
        <a:off x="46529" y="2703902"/>
        <a:ext cx="2418750" cy="720000"/>
      </dsp:txXfrm>
    </dsp:sp>
    <dsp:sp modelId="{7B4B7794-90ED-4FF9-8FCC-0E86DA2A7510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158C-4C3D-4709-963D-34A017569594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0E8CA-DA80-424F-A683-B5243844E831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Reading &amp; writing files</a:t>
          </a:r>
        </a:p>
      </dsp:txBody>
      <dsp:txXfrm>
        <a:off x="2888560" y="2703902"/>
        <a:ext cx="2418750" cy="720000"/>
      </dsp:txXfrm>
    </dsp:sp>
    <dsp:sp modelId="{3CBDE772-04D5-4D12-8ABA-9784B5A55115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51028-2E7F-42B7-B054-A7371414EDC4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1B575-44DC-4D7C-98A2-A7E3F299FAB8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Homework: write TINY scripts</a:t>
          </a:r>
        </a:p>
      </dsp:txBody>
      <dsp:txXfrm>
        <a:off x="5730591" y="270390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gaweb.net/2011/01/programmi-blocco-note-per-sostituire-il.html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20/6/python-tool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erebralboinkfest.blogspot.com/2011/10/marking-count.html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57732/free-illustration-image-disaster-accident-accommodation" TargetMode="External"/><Relationship Id="rId2" Type="http://schemas.openxmlformats.org/officeDocument/2006/relationships/image" Target="../media/image39.1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ibrary-repo.ecampusontario.ca/jspui/bitstream/123456789/884/9/eCampusOntario-Open-Competency-Toolkit-1617976529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rin.info/gitgithub-how-to-contribute-to-an-open-source-project-on-github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thursday-reminder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tectureyp.blogspot.com/2019/05/feature-manipulation-engine-fme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glue-bottle-orange-blue-fluid-306757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akpx.com/577428/battery-lot" TargetMode="Externa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ressources.unisciel.fr/sillages/informatique/python/ch01_bases/co/1-1-programmer.html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://commons.wikimedia.org/wiki/File:Microsoft_logo_(2012).svg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oogle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hyperlink" Target="https://educacion-con-tic.blogspot.com/2016/02/tres-lugares-para-almacenar-archivo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6F6BCCF-77F6-2122-554A-A4AF72A9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Verify Python Installation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Run in CMD:</a:t>
            </a:r>
          </a:p>
          <a:p>
            <a:r>
              <a:rPr dirty="0"/>
              <a:t>python --version</a:t>
            </a:r>
          </a:p>
          <a:p>
            <a:r>
              <a:rPr dirty="0"/>
              <a:t>python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US" sz="4700"/>
              <a:t>Python is Just Text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r>
              <a:rPr lang="en-US" sz="1900"/>
              <a:t>Use any editor (even Notepad)</a:t>
            </a:r>
          </a:p>
          <a:p>
            <a:r>
              <a:rPr lang="en-US" sz="1900"/>
              <a:t>Example:</a:t>
            </a:r>
          </a:p>
          <a:p>
            <a:r>
              <a:rPr lang="en-US" sz="1900"/>
              <a:t>print("Welcome to Python automation")</a:t>
            </a:r>
          </a:p>
          <a:p>
            <a:r>
              <a:rPr lang="en-US" sz="1900"/>
              <a:t>Save as hello.py</a:t>
            </a:r>
          </a:p>
          <a:p>
            <a:r>
              <a:rPr lang="en-US" sz="1900"/>
              <a:t>Run: python hello.py</a:t>
            </a:r>
          </a:p>
        </p:txBody>
      </p:sp>
      <p:pic>
        <p:nvPicPr>
          <p:cNvPr id="5" name="Picture 4" descr="A desktop calendar with a spiral bound notepad&#10;&#10;AI-generated content may be incorrect.">
            <a:extLst>
              <a:ext uri="{FF2B5EF4-FFF2-40B4-BE49-F238E27FC236}">
                <a16:creationId xmlns:a16="http://schemas.microsoft.com/office/drawing/2014/main" id="{38295BCA-46A6-43E5-1514-37BA8A72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90722" y="1665315"/>
            <a:ext cx="5177790" cy="3527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618B7-BA3B-E398-AD97-4CAEE1F4D3A3}"/>
              </a:ext>
            </a:extLst>
          </p:cNvPr>
          <p:cNvSpPr txBox="1"/>
          <p:nvPr/>
        </p:nvSpPr>
        <p:spPr>
          <a:xfrm>
            <a:off x="6228421" y="4992629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navigaweb.net/2011/01/programmi-blocco-note-per-sostituire-i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346" y="638089"/>
            <a:ext cx="3614166" cy="147680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Installing Visual Studio Code</a:t>
            </a:r>
          </a:p>
        </p:txBody>
      </p:sp>
      <p:pic>
        <p:nvPicPr>
          <p:cNvPr id="5" name="Picture 4" descr="A blue ribbon with a cross&#10;&#10;AI-generated content may be incorrect.">
            <a:extLst>
              <a:ext uri="{FF2B5EF4-FFF2-40B4-BE49-F238E27FC236}">
                <a16:creationId xmlns:a16="http://schemas.microsoft.com/office/drawing/2014/main" id="{41ED2A44-E7D9-DD4E-FD85-502428E5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" y="1381887"/>
            <a:ext cx="4094226" cy="4094226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6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4346" y="2664886"/>
            <a:ext cx="3614166" cy="3550789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r>
              <a:rPr lang="en-US" sz="1900"/>
              <a:t>Download from code.visualstudio.com</a:t>
            </a:r>
          </a:p>
          <a:p>
            <a:r>
              <a:rPr lang="en-US" sz="1900"/>
              <a:t>Standard install</a:t>
            </a:r>
          </a:p>
          <a:p>
            <a:r>
              <a:rPr lang="en-US" sz="1900"/>
              <a:t>Cross-platform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Essential VS Code Extensions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Python</a:t>
            </a:r>
            <a:r>
              <a:rPr lang="en-US" dirty="0"/>
              <a:t> – REQUIRED https://marketplace.visualstudio.com/items?itemName=ms-python.python</a:t>
            </a:r>
            <a:endParaRPr dirty="0"/>
          </a:p>
          <a:p>
            <a:r>
              <a:rPr dirty="0" err="1"/>
              <a:t>Pylance</a:t>
            </a:r>
            <a:endParaRPr dirty="0"/>
          </a:p>
          <a:p>
            <a:r>
              <a:rPr dirty="0" err="1"/>
              <a:t>Jupyter</a:t>
            </a:r>
            <a:endParaRPr dirty="0"/>
          </a:p>
          <a:p>
            <a:r>
              <a:rPr dirty="0"/>
              <a:t>Black</a:t>
            </a:r>
          </a:p>
          <a:p>
            <a:r>
              <a:rPr dirty="0" err="1"/>
              <a:t>isort</a:t>
            </a:r>
            <a:endParaRPr dirty="0"/>
          </a:p>
          <a:p>
            <a:r>
              <a:rPr dirty="0"/>
              <a:t>Optional: PowerShell, WSL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Setting Up Your Workspace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781DB5-97D0-4393-AB02-64DB42CB5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302358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375" y="489508"/>
            <a:ext cx="4316172" cy="1667569"/>
          </a:xfrm>
        </p:spPr>
        <p:txBody>
          <a:bodyPr anchor="b">
            <a:normAutofit/>
          </a:bodyPr>
          <a:lstStyle/>
          <a:p>
            <a:r>
              <a:rPr lang="en-US" sz="3500" dirty="0"/>
              <a:t>VS Code Shortcuts</a:t>
            </a:r>
          </a:p>
        </p:txBody>
      </p:sp>
      <p:pic>
        <p:nvPicPr>
          <p:cNvPr id="5" name="Picture 4" descr="A blue ribbon with a cross&#10;&#10;AI-generated content may be incorrect.">
            <a:extLst>
              <a:ext uri="{FF2B5EF4-FFF2-40B4-BE49-F238E27FC236}">
                <a16:creationId xmlns:a16="http://schemas.microsoft.com/office/drawing/2014/main" id="{5F1E0D14-53AA-4FC7-6B02-80F11C5F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97" y="1759590"/>
            <a:ext cx="2907124" cy="29071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376" y="2405894"/>
            <a:ext cx="4316172" cy="3197464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r>
              <a:rPr lang="en-US" sz="1700" dirty="0" err="1"/>
              <a:t>Ctrl+Shift+P</a:t>
            </a:r>
            <a:r>
              <a:rPr lang="en-US" sz="1700" dirty="0"/>
              <a:t> – Command Palette</a:t>
            </a:r>
          </a:p>
          <a:p>
            <a:r>
              <a:rPr lang="en-US" sz="1700" dirty="0"/>
              <a:t>Ctrl+` – Terminal</a:t>
            </a:r>
          </a:p>
          <a:p>
            <a:r>
              <a:rPr lang="en-US" sz="1700" dirty="0"/>
              <a:t>Ctrl+F5 – Run</a:t>
            </a:r>
          </a:p>
          <a:p>
            <a:r>
              <a:rPr lang="en-US" sz="1700" dirty="0" err="1"/>
              <a:t>Ctrl+P</a:t>
            </a:r>
            <a:r>
              <a:rPr lang="en-US" sz="1700" dirty="0"/>
              <a:t> – File search</a:t>
            </a:r>
          </a:p>
          <a:p>
            <a:r>
              <a:rPr lang="en-US" sz="1700" dirty="0" err="1"/>
              <a:t>Ctrl+Shift+F</a:t>
            </a:r>
            <a:r>
              <a:rPr lang="en-US" sz="1700" dirty="0"/>
              <a:t> – Search Text in project</a:t>
            </a:r>
          </a:p>
          <a:p>
            <a:r>
              <a:rPr lang="en-US" sz="1700" dirty="0"/>
              <a:t>Many more – can customize!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BC7CC-E14F-D584-9FC0-5151459DCF42}"/>
              </a:ext>
            </a:extLst>
          </p:cNvPr>
          <p:cNvSpPr txBox="1"/>
          <p:nvPr/>
        </p:nvSpPr>
        <p:spPr>
          <a:xfrm>
            <a:off x="849087" y="5511521"/>
            <a:ext cx="65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https://code.visualstudio.com/docs/reference/default-keybindings</a:t>
            </a:r>
          </a:p>
        </p:txBody>
      </p:sp>
    </p:spTree>
    <p:extLst>
      <p:ext uri="{BB962C8B-B14F-4D97-AF65-F5344CB8AC3E}">
        <p14:creationId xmlns:p14="http://schemas.microsoft.com/office/powerpoint/2010/main" val="397544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First Script in VS Code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DF52C6-768D-725C-5EFA-950B1DA2EB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70" y="856180"/>
            <a:ext cx="3420438" cy="11280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Virtual Environments (Optional)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39" y="2330505"/>
            <a:ext cx="3419569" cy="3979585"/>
          </a:xfrm>
        </p:spPr>
        <p:txBody>
          <a:bodyPr anchor="ctr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python -m </a:t>
            </a:r>
            <a:r>
              <a:rPr lang="en-US" sz="1700" dirty="0" err="1"/>
              <a:t>venv</a:t>
            </a:r>
            <a:r>
              <a:rPr lang="en-US" sz="1700" dirty="0"/>
              <a:t> </a:t>
            </a:r>
            <a:r>
              <a:rPr lang="en-US" sz="1700" dirty="0" err="1"/>
              <a:t>venv</a:t>
            </a:r>
            <a:endParaRPr lang="en-US" sz="1700" dirty="0"/>
          </a:p>
          <a:p>
            <a:r>
              <a:rPr lang="en-US" sz="1700" dirty="0" err="1"/>
              <a:t>venv</a:t>
            </a:r>
            <a:r>
              <a:rPr lang="en-US" sz="1700" dirty="0"/>
              <a:t>\Scripts\activate</a:t>
            </a:r>
          </a:p>
          <a:p>
            <a:r>
              <a:rPr lang="en-US" sz="1700" dirty="0"/>
              <a:t>Official Python </a:t>
            </a:r>
            <a:r>
              <a:rPr lang="en-US" sz="1700" dirty="0" err="1"/>
              <a:t>venv</a:t>
            </a:r>
            <a:r>
              <a:rPr lang="en-US" sz="1700" dirty="0"/>
              <a:t> tutorial: https://docs.python.org/3/tutorial/venv.html</a:t>
            </a:r>
          </a:p>
          <a:p>
            <a:r>
              <a:rPr lang="en-US" sz="1700" dirty="0"/>
              <a:t>Real Python – Virtual Environments Primer: https://realpython.com/python-virtual-environments-a-primer/</a:t>
            </a:r>
          </a:p>
          <a:p>
            <a:r>
              <a:rPr lang="en-US" sz="1700" dirty="0"/>
              <a:t>VS Code – Working with Python Environments: https://code.visualstudio.com/docs/python/environments</a:t>
            </a:r>
          </a:p>
          <a:p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ython environment&#10;&#10;AI-generated content may be incorrect.">
            <a:extLst>
              <a:ext uri="{FF2B5EF4-FFF2-40B4-BE49-F238E27FC236}">
                <a16:creationId xmlns:a16="http://schemas.microsoft.com/office/drawing/2014/main" id="{5C1D4833-703D-7859-874D-31AE5B3DE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620" r="11784"/>
          <a:stretch>
            <a:fillRect/>
          </a:stretch>
        </p:blipFill>
        <p:spPr>
          <a:xfrm>
            <a:off x="4483341" y="799352"/>
            <a:ext cx="4069057" cy="525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69C5B-6465-962B-4F44-9891B261E728}"/>
              </a:ext>
            </a:extLst>
          </p:cNvPr>
          <p:cNvSpPr txBox="1"/>
          <p:nvPr/>
        </p:nvSpPr>
        <p:spPr>
          <a:xfrm>
            <a:off x="6816046" y="6103511"/>
            <a:ext cx="10631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</a:rPr>
              <a:t>https://xkcd.com/1987/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Python Arithmetic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3 + 2</a:t>
            </a:r>
          </a:p>
          <a:p>
            <a:r>
              <a:rPr lang="en-US" sz="1900" dirty="0"/>
              <a:t>7 - 3</a:t>
            </a:r>
          </a:p>
          <a:p>
            <a:r>
              <a:rPr lang="en-US" sz="1900" dirty="0"/>
              <a:t>4 * 5</a:t>
            </a:r>
          </a:p>
          <a:p>
            <a:r>
              <a:rPr lang="en-US" sz="1900" dirty="0"/>
              <a:t>8 / 2</a:t>
            </a:r>
          </a:p>
          <a:p>
            <a:r>
              <a:rPr lang="en-US" sz="1900" dirty="0"/>
              <a:t>20 % 7</a:t>
            </a:r>
          </a:p>
          <a:p>
            <a:r>
              <a:rPr lang="en-US" sz="1900" dirty="0"/>
              <a:t>2 ** 3</a:t>
            </a:r>
          </a:p>
          <a:p>
            <a:r>
              <a:rPr lang="en-US" sz="1900" dirty="0"/>
              <a:t>BIG NUMBER SUPPORT</a:t>
            </a:r>
          </a:p>
        </p:txBody>
      </p:sp>
      <p:pic>
        <p:nvPicPr>
          <p:cNvPr id="5" name="Picture 4" descr="A wooden abacus with metal rods&#10;&#10;AI-generated content may be incorrect.">
            <a:extLst>
              <a:ext uri="{FF2B5EF4-FFF2-40B4-BE49-F238E27FC236}">
                <a16:creationId xmlns:a16="http://schemas.microsoft.com/office/drawing/2014/main" id="{E6DD4E4C-2DAD-34D8-1039-BBEE767E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80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1E1E0-63D1-91D1-9AB1-AE9648936941}"/>
              </a:ext>
            </a:extLst>
          </p:cNvPr>
          <p:cNvSpPr txBox="1"/>
          <p:nvPr/>
        </p:nvSpPr>
        <p:spPr>
          <a:xfrm>
            <a:off x="6703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erebralboinkfest.blogspot.com/2011/10/marking-coun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Python Variables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195887-810A-1A29-870F-12833D289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095774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D6EA9-1646-8ECC-7816-E5C6B2ED2B9B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Valdis </a:t>
            </a:r>
            <a:r>
              <a:rPr lang="en-US" sz="1900" dirty="0" err="1"/>
              <a:t>Saulespurens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Lecturer, Riga Technical University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Faculty of Computer Science, Information Technology and Energy</a:t>
            </a:r>
          </a:p>
        </p:txBody>
      </p:sp>
      <p:pic>
        <p:nvPicPr>
          <p:cNvPr id="2" name="Picture 1" descr="A logo with text on it&#10;&#10;AI-generated content may be incorrect.">
            <a:extLst>
              <a:ext uri="{FF2B5EF4-FFF2-40B4-BE49-F238E27FC236}">
                <a16:creationId xmlns:a16="http://schemas.microsoft.com/office/drawing/2014/main" id="{B9BD1A70-5989-A0E7-522C-D56C1BA0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189606"/>
            <a:ext cx="5177790" cy="447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F63B0-A5B1-030E-0A67-D9FF3085DECF}"/>
              </a:ext>
            </a:extLst>
          </p:cNvPr>
          <p:cNvSpPr txBox="1"/>
          <p:nvPr/>
        </p:nvSpPr>
        <p:spPr>
          <a:xfrm>
            <a:off x="543307" y="5818841"/>
            <a:ext cx="821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Course Materials: </a:t>
            </a:r>
            <a:r>
              <a:rPr lang="en-US" b="1" dirty="0"/>
              <a:t>https://github.com/ValRCS/RTU_Automating_Tasks_With_Python</a:t>
            </a:r>
          </a:p>
        </p:txBody>
      </p:sp>
    </p:spTree>
    <p:extLst>
      <p:ext uri="{BB962C8B-B14F-4D97-AF65-F5344CB8AC3E}">
        <p14:creationId xmlns:p14="http://schemas.microsoft.com/office/powerpoint/2010/main" val="3649416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Python Errors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endParaRPr lang="en-US" sz="1900"/>
          </a:p>
          <a:p>
            <a:r>
              <a:rPr lang="en-US" sz="1900"/>
              <a:t>SyntaxError</a:t>
            </a:r>
          </a:p>
          <a:p>
            <a:r>
              <a:rPr lang="en-US" sz="1900"/>
              <a:t>IndentationError</a:t>
            </a:r>
          </a:p>
          <a:p>
            <a:r>
              <a:rPr lang="en-US" sz="1900"/>
              <a:t>NameError</a:t>
            </a:r>
          </a:p>
          <a:p>
            <a:r>
              <a:rPr lang="en-US" sz="1900"/>
              <a:t>Errors = Feedback</a:t>
            </a:r>
          </a:p>
        </p:txBody>
      </p:sp>
      <p:pic>
        <p:nvPicPr>
          <p:cNvPr id="5" name="Picture 4" descr="A hand typing on a computer&#10;&#10;AI-generated content may be incorrect.">
            <a:extLst>
              <a:ext uri="{FF2B5EF4-FFF2-40B4-BE49-F238E27FC236}">
                <a16:creationId xmlns:a16="http://schemas.microsoft.com/office/drawing/2014/main" id="{FBBAF1FA-097C-CF8F-9FE7-26CD138F1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173" r="24612" b="-1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Mini Automation Teaser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99950D-00A8-2A20-EB99-11B84D464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350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D6395-3F6A-4D40-670C-2AD180460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030B4-0190-D919-1415-93A9045E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Potato Program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2316B7-08B3-2EE9-D00C-CE5A71EAB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56922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460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Beginner-Friendly Python Resources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walking up a pie chart">
            <a:extLst>
              <a:ext uri="{FF2B5EF4-FFF2-40B4-BE49-F238E27FC236}">
                <a16:creationId xmlns:a16="http://schemas.microsoft.com/office/drawing/2014/main" id="{A513EC43-5909-BFC9-9BC4-BBAF11BA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386" y="2134853"/>
            <a:ext cx="3583036" cy="241854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Official Python Tutorial: https://docs.python.org/3/tutorial/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Automate the Boring Stuff (free online): https://automatetheboringstuff.com/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Real Python Tutorials: https://realpython.com/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W3Schools Python Basics: https://www.w3schools.com/python/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Google Python Class (free): https://developers.google.com/edu/python/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Python </a:t>
            </a:r>
            <a:r>
              <a:rPr lang="en-US" sz="1600" dirty="0" err="1"/>
              <a:t>Cheatsheet</a:t>
            </a:r>
            <a:r>
              <a:rPr lang="en-US" sz="1600" dirty="0"/>
              <a:t>: https://www.pythoncheatsheet.org/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VS Code Python Tutorial: https://code.visualstudio.com/docs/python/python-tutorial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4CBD2-3A45-2303-B0EE-7F839E3F2046}"/>
              </a:ext>
            </a:extLst>
          </p:cNvPr>
          <p:cNvSpPr txBox="1"/>
          <p:nvPr/>
        </p:nvSpPr>
        <p:spPr>
          <a:xfrm>
            <a:off x="6836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openlibrary-repo.ecampusontario.ca/jspui/bitstream/123456789/884/9/eCampusOntario-Open-Competency-Toolkit-1617976529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559" y="3703975"/>
            <a:ext cx="3253394" cy="2398713"/>
          </a:xfrm>
        </p:spPr>
        <p:txBody>
          <a:bodyPr>
            <a:normAutofit/>
          </a:bodyPr>
          <a:lstStyle/>
          <a:p>
            <a:r>
              <a:rPr lang="en-US" sz="3500"/>
              <a:t>Not Covered in this Course but Very Useful: Git &amp; GitHub</a:t>
            </a:r>
          </a:p>
        </p:txBody>
      </p:sp>
      <p:pic>
        <p:nvPicPr>
          <p:cNvPr id="5" name="Picture 4" descr="A couple of logos with text&#10;&#10;AI-generated content may be incorrect.">
            <a:extLst>
              <a:ext uri="{FF2B5EF4-FFF2-40B4-BE49-F238E27FC236}">
                <a16:creationId xmlns:a16="http://schemas.microsoft.com/office/drawing/2014/main" id="{1AAC589D-5F7A-55C9-9198-7C2B92697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484" b="22196"/>
          <a:stretch>
            <a:fillRect/>
          </a:stretch>
        </p:blipFill>
        <p:spPr>
          <a:xfrm>
            <a:off x="1" y="10"/>
            <a:ext cx="9143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3154024"/>
            <a:ext cx="3943350" cy="336233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Git = version control for tracking changes in code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GitHub = platform for storing and collaborating on code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Helps back up scripts and sync work between computers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Track history, undo mistakes, compare versions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Essential for teamwork and professional development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Beginner Resources: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• Download Git: https://git-scm.com/downloads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• GitHub Getting Started Guide: https://docs.github.com/en/get-started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• VS Code + Git Basics: https://code.visualstudio.com/docs/sourcecontrol/overview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2504C-F651-2321-C1C1-210F97C7BBDE}"/>
              </a:ext>
            </a:extLst>
          </p:cNvPr>
          <p:cNvSpPr txBox="1"/>
          <p:nvPr/>
        </p:nvSpPr>
        <p:spPr>
          <a:xfrm>
            <a:off x="6836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drin.info/gitgithub-how-to-contribute-to-an-open-source-project-on-github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What We Learned Today (Day 1)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r>
              <a:rPr lang="en-US" sz="1900" dirty="0"/>
              <a:t>What automation means and why it's useful</a:t>
            </a:r>
          </a:p>
          <a:p>
            <a:r>
              <a:rPr lang="en-US" sz="1900" dirty="0"/>
              <a:t>What Python is and how it came to be</a:t>
            </a:r>
          </a:p>
          <a:p>
            <a:r>
              <a:rPr lang="en-US" sz="1900" dirty="0"/>
              <a:t>Python installation on Windows (with PATH)</a:t>
            </a:r>
          </a:p>
          <a:p>
            <a:r>
              <a:rPr lang="en-US" sz="1900" dirty="0"/>
              <a:t>Installing and configuring VS Code</a:t>
            </a:r>
          </a:p>
          <a:p>
            <a:r>
              <a:rPr lang="en-US" sz="1900" dirty="0"/>
              <a:t>VS Code essentials: Python extensions</a:t>
            </a:r>
          </a:p>
          <a:p>
            <a:r>
              <a:rPr lang="en-US" sz="1900" dirty="0"/>
              <a:t>Creating and running Python scripts (.</a:t>
            </a:r>
            <a:r>
              <a:rPr lang="en-US" sz="1900" dirty="0" err="1"/>
              <a:t>py</a:t>
            </a:r>
            <a:r>
              <a:rPr lang="en-US" sz="1900" dirty="0"/>
              <a:t>)</a:t>
            </a:r>
          </a:p>
          <a:p>
            <a:r>
              <a:rPr lang="en-US" sz="1900" dirty="0"/>
              <a:t>Running simple code: print, variables, basic arithmetic</a:t>
            </a:r>
          </a:p>
          <a:p>
            <a:r>
              <a:rPr lang="en-US" sz="1900" dirty="0"/>
              <a:t>Overview of the full 10-part course structure</a:t>
            </a:r>
          </a:p>
          <a:p>
            <a:r>
              <a:rPr lang="en-US" sz="1900" dirty="0"/>
              <a:t>Beginner resources (virtual environments, Git/GitHub)</a:t>
            </a:r>
          </a:p>
        </p:txBody>
      </p:sp>
      <p:pic>
        <p:nvPicPr>
          <p:cNvPr id="5" name="Picture 4" descr="A yellow post-it note with a red push pin&#10;&#10;AI-generated content may be incorrect.">
            <a:extLst>
              <a:ext uri="{FF2B5EF4-FFF2-40B4-BE49-F238E27FC236}">
                <a16:creationId xmlns:a16="http://schemas.microsoft.com/office/drawing/2014/main" id="{7C133E44-E34B-6A1F-EA7E-AA613341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418" r="15428"/>
          <a:stretch>
            <a:fillRect/>
          </a:stretch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What’s Next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BCF477-EB05-CE2F-7202-B1D490EC00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22444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FF6F7-84E9-C62F-21EA-5C76DAE8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537F6-C25B-BAEF-CE28-4CCFA65F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Course 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AF0406-F78A-BDD5-F73E-A18FF0021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23989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29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0F11C-7DB2-321E-7FE7-068973F0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5FF05-7674-38A3-9D60-F862D532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Course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340C90-C266-5A91-D0FB-FEF821F03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89062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60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98018"/>
            <a:ext cx="2986391" cy="2216513"/>
          </a:xfrm>
        </p:spPr>
        <p:txBody>
          <a:bodyPr>
            <a:normAutofit/>
          </a:bodyPr>
          <a:lstStyle/>
          <a:p>
            <a:r>
              <a:rPr lang="en-US"/>
              <a:t>What We’ll Do Today</a:t>
            </a:r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164896" y="3712762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AB7D1-CE94-CCAF-38A9-8C73456B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5" y="807231"/>
            <a:ext cx="8154129" cy="275201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26" y="3501851"/>
            <a:ext cx="4787224" cy="27126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300" dirty="0"/>
          </a:p>
          <a:p>
            <a:pPr>
              <a:lnSpc>
                <a:spcPct val="90000"/>
              </a:lnSpc>
            </a:pPr>
            <a:r>
              <a:rPr lang="en-US" sz="1600" dirty="0"/>
              <a:t>Why Python and short History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Install Python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Verify installation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Create .</a:t>
            </a:r>
            <a:r>
              <a:rPr lang="en-US" sz="1600" dirty="0" err="1"/>
              <a:t>py</a:t>
            </a:r>
            <a:r>
              <a:rPr lang="en-US" sz="1600" dirty="0"/>
              <a:t> files in Notepad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Install &amp; configure VS Code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Run scripts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Basic Python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Mini automation teaser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Do We Mean by Automation?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obot with different colored squares&#10;&#10;AI-generated content may be incorrect.">
            <a:extLst>
              <a:ext uri="{FF2B5EF4-FFF2-40B4-BE49-F238E27FC236}">
                <a16:creationId xmlns:a16="http://schemas.microsoft.com/office/drawing/2014/main" id="{DD2DA4B3-DC1D-3BBF-545B-62CC50B8B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386" y="1597398"/>
            <a:ext cx="3583036" cy="349346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Using software to perform tasks automatically instead of manually</a:t>
            </a:r>
          </a:p>
          <a:p>
            <a:pPr>
              <a:lnSpc>
                <a:spcPct val="90000"/>
              </a:lnSpc>
            </a:pPr>
            <a:r>
              <a:rPr lang="en-US" sz="1800"/>
              <a:t>Reducing repetitive work and minimizing human error</a:t>
            </a:r>
          </a:p>
          <a:p>
            <a:pPr>
              <a:lnSpc>
                <a:spcPct val="90000"/>
              </a:lnSpc>
            </a:pPr>
            <a:r>
              <a:rPr lang="en-US" sz="1800"/>
              <a:t>Saving time by letting the computer handle routine tasks</a:t>
            </a:r>
          </a:p>
          <a:p>
            <a:pPr>
              <a:lnSpc>
                <a:spcPct val="90000"/>
              </a:lnSpc>
            </a:pPr>
            <a:r>
              <a:rPr lang="en-US" sz="1800"/>
              <a:t>Standardizing processes for consistent and reliable results</a:t>
            </a:r>
          </a:p>
          <a:p>
            <a:pPr>
              <a:lnSpc>
                <a:spcPct val="90000"/>
              </a:lnSpc>
            </a:pPr>
            <a:r>
              <a:rPr lang="en-US" sz="1800"/>
              <a:t>Connecting systems together (files, apps, websites, APIs)</a:t>
            </a:r>
          </a:p>
          <a:p>
            <a:pPr>
              <a:lnSpc>
                <a:spcPct val="90000"/>
              </a:lnSpc>
            </a:pPr>
            <a:r>
              <a:rPr lang="en-US" sz="1800"/>
              <a:t>Triggering tasks automatically based on schedules or events</a:t>
            </a:r>
          </a:p>
          <a:p>
            <a:pPr>
              <a:lnSpc>
                <a:spcPct val="90000"/>
              </a:lnSpc>
            </a:pPr>
            <a:r>
              <a:rPr lang="en-US" sz="1800"/>
              <a:t>Scaling up tasks beyond what is feasible by hand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7E1F8-2DBC-F0DD-508F-1414D582AA6D}"/>
              </a:ext>
            </a:extLst>
          </p:cNvPr>
          <p:cNvSpPr txBox="1"/>
          <p:nvPr/>
        </p:nvSpPr>
        <p:spPr>
          <a:xfrm>
            <a:off x="6957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rchitectureyp.blogspot.com/2019/05/feature-manipulation-engine-fm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anchor="b">
            <a:normAutofit/>
          </a:bodyPr>
          <a:lstStyle/>
          <a:p>
            <a:r>
              <a:rPr lang="en-US" sz="4700" dirty="0"/>
              <a:t>Why Python for Automation?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706624"/>
            <a:ext cx="5170932" cy="348386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Simple &amp; readable syntax → faster development and fewer bugs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Extremely popular with a huge community and long-term stability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Great 'glue language' for connecting files, APIs, tools, and services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Rich standard library ('batteries included') for common automation tasks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Powerful ecosystem: Excel, PDF, web scraping, GUI automation, and more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Cross-platform: works on Windows, macOS, and Linux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Excellent tooling: VS Code, </a:t>
            </a:r>
            <a:r>
              <a:rPr lang="en-US" sz="1600" dirty="0" err="1"/>
              <a:t>Jupyter</a:t>
            </a:r>
            <a:r>
              <a:rPr lang="en-US" sz="1600" dirty="0"/>
              <a:t>, virtual environments, pip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Fast prototyping: write useful scripts in minutes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Ideal for both beginners and experts</a:t>
            </a:r>
          </a:p>
        </p:txBody>
      </p:sp>
      <p:pic>
        <p:nvPicPr>
          <p:cNvPr id="5" name="Picture 4" descr="A white and orange glue bottle&#10;&#10;AI-generated content may be incorrect.">
            <a:extLst>
              <a:ext uri="{FF2B5EF4-FFF2-40B4-BE49-F238E27FC236}">
                <a16:creationId xmlns:a16="http://schemas.microsoft.com/office/drawing/2014/main" id="{11B11DFE-076D-F1C6-B004-DA8A7D856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7034" y="329183"/>
            <a:ext cx="2272354" cy="3429969"/>
          </a:xfrm>
          <a:prstGeom prst="rect">
            <a:avLst/>
          </a:prstGeom>
        </p:spPr>
      </p:pic>
      <p:pic>
        <p:nvPicPr>
          <p:cNvPr id="7" name="Picture 6" descr="A group of batteries on a white surface&#10;&#10;AI-generated content may be incorrect.">
            <a:extLst>
              <a:ext uri="{FF2B5EF4-FFF2-40B4-BE49-F238E27FC236}">
                <a16:creationId xmlns:a16="http://schemas.microsoft.com/office/drawing/2014/main" id="{2B04F5AC-0CF9-15EE-C202-C539B0B4B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78586" y="4079193"/>
            <a:ext cx="2835533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22" y="839286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A Brief History of Python &amp; Guido van Rossum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147568"/>
            <a:ext cx="5508485" cy="335153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Created by Guido van Rossum in late 1980s at CWI (Netherlands)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First public release in 1991 (Python 0.9.0)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Designed for readability, simplicity, and a rich standard library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Python 2 released in 2000; Python 3 released in 2008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Python 2 officially retired in 2020 after long transition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Used today for automation, data science, AI/ML, web development, and more - #1 programming Language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Guido served as Python's BDFL until 2018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Now guided by the Python Steering Council (Guido still influential)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Guido worked at Google, then Dropbox then Microsoft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6858000"/>
          </a:xfrm>
          <a:prstGeom prst="rect">
            <a:avLst/>
          </a:prstGeom>
          <a:solidFill>
            <a:srgbClr val="52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7138" y="2357641"/>
            <a:ext cx="2167815" cy="2167815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67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 descr="A person wearing glasses and a red shirt&#10;&#10;AI-generated content may be incorrect.">
            <a:extLst>
              <a:ext uri="{FF2B5EF4-FFF2-40B4-BE49-F238E27FC236}">
                <a16:creationId xmlns:a16="http://schemas.microsoft.com/office/drawing/2014/main" id="{51FB5508-DC7C-74B8-95F7-8D1FD66E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834" r="21627" b="2"/>
          <a:stretch>
            <a:fillRect/>
          </a:stretch>
        </p:blipFill>
        <p:spPr>
          <a:xfrm>
            <a:off x="6598028" y="2461923"/>
            <a:ext cx="1937263" cy="1934153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14DB7-7FA1-E60F-8D5C-4500F0BC8888}"/>
              </a:ext>
            </a:extLst>
          </p:cNvPr>
          <p:cNvSpPr txBox="1"/>
          <p:nvPr/>
        </p:nvSpPr>
        <p:spPr>
          <a:xfrm>
            <a:off x="6703908" y="6657945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ressources.unisciel.fr/sillages/informatique/python/ch01_bases/co/1-1-programme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2" name="Picture 11" descr="A group of colorful letters&#10;&#10;AI-generated content may be incorrect.">
            <a:extLst>
              <a:ext uri="{FF2B5EF4-FFF2-40B4-BE49-F238E27FC236}">
                <a16:creationId xmlns:a16="http://schemas.microsoft.com/office/drawing/2014/main" id="{8D1EE1B8-93CE-A80D-E019-2C75C9BE5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8204" y="5718846"/>
            <a:ext cx="1738364" cy="599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17E79-C56F-F4E3-37BB-976E065463DC}"/>
              </a:ext>
            </a:extLst>
          </p:cNvPr>
          <p:cNvSpPr txBox="1"/>
          <p:nvPr/>
        </p:nvSpPr>
        <p:spPr>
          <a:xfrm>
            <a:off x="701729" y="6741992"/>
            <a:ext cx="17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Googl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8" name="Picture 1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53BCB5C3-B40C-D7AD-CD9E-CA134D1C1D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62916" y="5439595"/>
            <a:ext cx="1218350" cy="1218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2A95F1-BE3D-8893-C377-99C6A328161D}"/>
              </a:ext>
            </a:extLst>
          </p:cNvPr>
          <p:cNvSpPr txBox="1"/>
          <p:nvPr/>
        </p:nvSpPr>
        <p:spPr>
          <a:xfrm>
            <a:off x="1143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educacion-con-tic.blogspot.com/2016/02/tres-lugares-para-almacenar-archivo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94" name="Picture 193" descr="A black and grey logo&#10;&#10;AI-generated content may be incorrect.">
            <a:extLst>
              <a:ext uri="{FF2B5EF4-FFF2-40B4-BE49-F238E27FC236}">
                <a16:creationId xmlns:a16="http://schemas.microsoft.com/office/drawing/2014/main" id="{6C278303-804D-57B4-EE27-B9F2818D1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856666" y="5718846"/>
            <a:ext cx="2334594" cy="497926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CE7CDB34-8CE5-328F-8419-E9DDFFA74E82}"/>
              </a:ext>
            </a:extLst>
          </p:cNvPr>
          <p:cNvSpPr txBox="1"/>
          <p:nvPr/>
        </p:nvSpPr>
        <p:spPr>
          <a:xfrm>
            <a:off x="5289052" y="7036225"/>
            <a:ext cx="225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://commons.wikimedia.org/wiki/File:Microsoft_logo_(2012)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Installing Python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Download from </a:t>
            </a:r>
            <a:r>
              <a:rPr lang="en-US" dirty="0"/>
              <a:t>https://</a:t>
            </a:r>
            <a:r>
              <a:rPr b="1" dirty="0"/>
              <a:t>python.org</a:t>
            </a:r>
          </a:p>
          <a:p>
            <a:r>
              <a:rPr dirty="0"/>
              <a:t>Choose Windows Installer (64-bit)</a:t>
            </a:r>
            <a:r>
              <a:rPr lang="en-US" dirty="0"/>
              <a:t> (unless on </a:t>
            </a:r>
            <a:r>
              <a:rPr lang="en-US" dirty="0" err="1"/>
              <a:t>MacOs</a:t>
            </a:r>
            <a:r>
              <a:rPr lang="en-US" dirty="0"/>
              <a:t> or ARM tablet)</a:t>
            </a:r>
          </a:p>
          <a:p>
            <a:r>
              <a:rPr lang="en-US" b="1" dirty="0"/>
              <a:t>Get Last Years Latest Version (</a:t>
            </a:r>
            <a:r>
              <a:rPr lang="en-US" dirty="0"/>
              <a:t>3.13.9 in 2025)</a:t>
            </a:r>
            <a:endParaRPr dirty="0"/>
          </a:p>
          <a:p>
            <a:r>
              <a:rPr dirty="0"/>
              <a:t>Check 'Add Python to PATH'</a:t>
            </a:r>
          </a:p>
          <a:p>
            <a:r>
              <a:rPr dirty="0"/>
              <a:t>Use recommended settings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1220</Words>
  <Application>Microsoft Office PowerPoint</Application>
  <PresentationFormat>On-screen Show (4:3)</PresentationFormat>
  <Paragraphs>185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Course Overview </vt:lpstr>
      <vt:lpstr>Course Overview</vt:lpstr>
      <vt:lpstr>What We’ll Do Today</vt:lpstr>
      <vt:lpstr>What Do We Mean by Automation?</vt:lpstr>
      <vt:lpstr>Why Python for Automation?</vt:lpstr>
      <vt:lpstr>A Brief History of Python &amp; Guido van Rossum</vt:lpstr>
      <vt:lpstr>Installing Python</vt:lpstr>
      <vt:lpstr>Verify Python Installation</vt:lpstr>
      <vt:lpstr>Python is Just Text</vt:lpstr>
      <vt:lpstr>Installing Visual Studio Code</vt:lpstr>
      <vt:lpstr>Essential VS Code Extensions</vt:lpstr>
      <vt:lpstr>Setting Up Your Workspace</vt:lpstr>
      <vt:lpstr>VS Code Shortcuts</vt:lpstr>
      <vt:lpstr>First Script in VS Code</vt:lpstr>
      <vt:lpstr>Virtual Environments (Optional)</vt:lpstr>
      <vt:lpstr>Python Arithmetic</vt:lpstr>
      <vt:lpstr>Python Variables</vt:lpstr>
      <vt:lpstr>Python Errors</vt:lpstr>
      <vt:lpstr>Mini Automation Teaser</vt:lpstr>
      <vt:lpstr>Potato Program</vt:lpstr>
      <vt:lpstr>Beginner-Friendly Python Resources</vt:lpstr>
      <vt:lpstr>Not Covered in this Course but Very Useful: Git &amp; GitHub</vt:lpstr>
      <vt:lpstr>What We Learned Today (Day 1)</vt:lpstr>
      <vt:lpstr>What’s Next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Valdis Saulespurēns</cp:lastModifiedBy>
  <cp:revision>3</cp:revision>
  <dcterms:created xsi:type="dcterms:W3CDTF">2013-01-27T09:14:16Z</dcterms:created>
  <dcterms:modified xsi:type="dcterms:W3CDTF">2025-11-18T16:32:39Z</dcterms:modified>
  <cp:category/>
</cp:coreProperties>
</file>